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18"/>
  </p:handoutMasterIdLst>
  <p:sldIdLst>
    <p:sldId id="4434" r:id="rId3"/>
    <p:sldId id="4435" r:id="rId5"/>
    <p:sldId id="4436" r:id="rId6"/>
    <p:sldId id="4441" r:id="rId7"/>
    <p:sldId id="4463" r:id="rId8"/>
    <p:sldId id="4411" r:id="rId9"/>
    <p:sldId id="4415" r:id="rId10"/>
    <p:sldId id="4464" r:id="rId11"/>
    <p:sldId id="4465" r:id="rId12"/>
    <p:sldId id="4420" r:id="rId13"/>
    <p:sldId id="4410" r:id="rId14"/>
    <p:sldId id="4466" r:id="rId15"/>
    <p:sldId id="4409" r:id="rId16"/>
    <p:sldId id="4440" r:id="rId17"/>
  </p:sldIdLst>
  <p:sldSz cx="12858750" cy="7232650"/>
  <p:notesSz cx="6858000" cy="9144000"/>
  <p:custDataLst>
    <p:tags r:id="rId22"/>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C1DD"/>
    <a:srgbClr val="CA8F45"/>
    <a:srgbClr val="29ABE2"/>
    <a:srgbClr val="D14E5B"/>
    <a:srgbClr val="DC5B3E"/>
    <a:srgbClr val="FFC000"/>
    <a:srgbClr val="58A9CC"/>
    <a:srgbClr val="0C2744"/>
    <a:srgbClr val="5CBA46"/>
    <a:srgbClr val="0093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79" autoAdjust="0"/>
    <p:restoredTop sz="95274" autoAdjust="0"/>
  </p:normalViewPr>
  <p:slideViewPr>
    <p:cSldViewPr>
      <p:cViewPr varScale="1">
        <p:scale>
          <a:sx n="104" d="100"/>
          <a:sy n="104" d="100"/>
        </p:scale>
        <p:origin x="588" y="102"/>
      </p:cViewPr>
      <p:guideLst>
        <p:guide orient="horz" pos="302"/>
        <p:guide orient="horz" pos="4177"/>
        <p:guide pos="4061"/>
        <p:guide pos="540"/>
        <p:guide pos="7497"/>
        <p:guide pos="6930"/>
      </p:guideLst>
    </p:cSldViewPr>
  </p:slideViewPr>
  <p:outlineViewPr>
    <p:cViewPr>
      <p:scale>
        <a:sx n="100" d="100"/>
        <a:sy n="100" d="100"/>
      </p:scale>
      <p:origin x="0" y="-10374"/>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tags" Target="tags/tag1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4400" rtl="0" eaLnBrk="1" latinLnBrk="0" hangingPunct="1">
      <a:defRPr sz="1300" kern="1200">
        <a:solidFill>
          <a:schemeClr val="tx1"/>
        </a:solidFill>
        <a:latin typeface="+mn-lt"/>
        <a:ea typeface="+mn-ea"/>
        <a:cs typeface="+mn-cs"/>
      </a:defRPr>
    </a:lvl6pPr>
    <a:lvl7pPr marL="2742565" algn="l" defTabSz="914400" rtl="0" eaLnBrk="1" latinLnBrk="0" hangingPunct="1">
      <a:defRPr sz="1300" kern="1200">
        <a:solidFill>
          <a:schemeClr val="tx1"/>
        </a:solidFill>
        <a:latin typeface="+mn-lt"/>
        <a:ea typeface="+mn-ea"/>
        <a:cs typeface="+mn-cs"/>
      </a:defRPr>
    </a:lvl7pPr>
    <a:lvl8pPr marL="3199765" algn="l" defTabSz="914400" rtl="0" eaLnBrk="1" latinLnBrk="0" hangingPunct="1">
      <a:defRPr sz="1300" kern="1200">
        <a:solidFill>
          <a:schemeClr val="tx1"/>
        </a:solidFill>
        <a:latin typeface="+mn-lt"/>
        <a:ea typeface="+mn-ea"/>
        <a:cs typeface="+mn-cs"/>
      </a:defRPr>
    </a:lvl8pPr>
    <a:lvl9pPr marL="3656965" algn="l" defTabSz="91440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01EE5D-26FB-46D5-A381-ECFB35BF1D3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2" Type="http://schemas.openxmlformats.org/officeDocument/2006/relationships/notesSlide" Target="../notesSlides/notesSlide2.xml"/><Relationship Id="rId11" Type="http://schemas.openxmlformats.org/officeDocument/2006/relationships/slideLayout" Target="../slideLayouts/slideLayout1.xml"/><Relationship Id="rId10" Type="http://schemas.openxmlformats.org/officeDocument/2006/relationships/tags" Target="../tags/tag10.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bwMode="auto">
          <a:xfrm>
            <a:off x="0" y="1"/>
            <a:ext cx="11387182" cy="7232650"/>
          </a:xfrm>
          <a:custGeom>
            <a:avLst/>
            <a:gdLst>
              <a:gd name="T0" fmla="*/ 0 w 5053"/>
              <a:gd name="T1" fmla="*/ 0 h 3209"/>
              <a:gd name="T2" fmla="*/ 5053 w 5053"/>
              <a:gd name="T3" fmla="*/ 0 h 3209"/>
              <a:gd name="T4" fmla="*/ 4314 w 5053"/>
              <a:gd name="T5" fmla="*/ 3209 h 3209"/>
              <a:gd name="T6" fmla="*/ 0 w 5053"/>
              <a:gd name="T7" fmla="*/ 3209 h 3209"/>
              <a:gd name="T8" fmla="*/ 0 w 5053"/>
              <a:gd name="T9" fmla="*/ 0 h 3209"/>
            </a:gdLst>
            <a:ahLst/>
            <a:cxnLst>
              <a:cxn ang="0">
                <a:pos x="T0" y="T1"/>
              </a:cxn>
              <a:cxn ang="0">
                <a:pos x="T2" y="T3"/>
              </a:cxn>
              <a:cxn ang="0">
                <a:pos x="T4" y="T5"/>
              </a:cxn>
              <a:cxn ang="0">
                <a:pos x="T6" y="T7"/>
              </a:cxn>
              <a:cxn ang="0">
                <a:pos x="T8" y="T9"/>
              </a:cxn>
            </a:cxnLst>
            <a:rect l="0" t="0" r="r" b="b"/>
            <a:pathLst>
              <a:path w="5053" h="3209">
                <a:moveTo>
                  <a:pt x="0" y="0"/>
                </a:moveTo>
                <a:lnTo>
                  <a:pt x="5053" y="0"/>
                </a:lnTo>
                <a:lnTo>
                  <a:pt x="4314" y="3209"/>
                </a:lnTo>
                <a:lnTo>
                  <a:pt x="0" y="3209"/>
                </a:lnTo>
                <a:lnTo>
                  <a:pt x="0" y="0"/>
                </a:lnTo>
                <a:close/>
              </a:path>
            </a:pathLst>
          </a:custGeom>
          <a:solidFill>
            <a:schemeClr val="accent1"/>
          </a:solidFill>
          <a:ln w="0">
            <a:noFill/>
            <a:prstDash val="solid"/>
            <a:round/>
          </a:ln>
        </p:spPr>
        <p:txBody>
          <a:bodyPr vert="horz" wrap="square" lIns="128580" tIns="64290" rIns="128580" bIns="64290" numCol="1" anchor="t" anchorCtr="0" compatLnSpc="1"/>
          <a:lstStyle/>
          <a:p>
            <a:r>
              <a:rPr lang="en-US" altLang="zh-CN"/>
              <a:t>``</a:t>
            </a:r>
            <a:endParaRPr lang="en-US" altLang="zh-CN"/>
          </a:p>
        </p:txBody>
      </p:sp>
      <p:sp>
        <p:nvSpPr>
          <p:cNvPr id="7" name="Freeform 7"/>
          <p:cNvSpPr/>
          <p:nvPr/>
        </p:nvSpPr>
        <p:spPr bwMode="auto">
          <a:xfrm>
            <a:off x="7205481" y="1"/>
            <a:ext cx="5653269" cy="7232650"/>
          </a:xfrm>
          <a:custGeom>
            <a:avLst/>
            <a:gdLst>
              <a:gd name="T0" fmla="*/ 0 w 1822"/>
              <a:gd name="T1" fmla="*/ 0 h 3209"/>
              <a:gd name="T2" fmla="*/ 1822 w 1822"/>
              <a:gd name="T3" fmla="*/ 0 h 3209"/>
              <a:gd name="T4" fmla="*/ 1822 w 1822"/>
              <a:gd name="T5" fmla="*/ 3209 h 3209"/>
              <a:gd name="T6" fmla="*/ 1410 w 1822"/>
              <a:gd name="T7" fmla="*/ 3209 h 3209"/>
              <a:gd name="T8" fmla="*/ 0 w 1822"/>
              <a:gd name="T9" fmla="*/ 0 h 3209"/>
            </a:gdLst>
            <a:ahLst/>
            <a:cxnLst>
              <a:cxn ang="0">
                <a:pos x="T0" y="T1"/>
              </a:cxn>
              <a:cxn ang="0">
                <a:pos x="T2" y="T3"/>
              </a:cxn>
              <a:cxn ang="0">
                <a:pos x="T4" y="T5"/>
              </a:cxn>
              <a:cxn ang="0">
                <a:pos x="T6" y="T7"/>
              </a:cxn>
              <a:cxn ang="0">
                <a:pos x="T8" y="T9"/>
              </a:cxn>
            </a:cxnLst>
            <a:rect l="0" t="0" r="r" b="b"/>
            <a:pathLst>
              <a:path w="1822" h="3209">
                <a:moveTo>
                  <a:pt x="0" y="0"/>
                </a:moveTo>
                <a:lnTo>
                  <a:pt x="1822" y="0"/>
                </a:lnTo>
                <a:lnTo>
                  <a:pt x="1822" y="3209"/>
                </a:lnTo>
                <a:lnTo>
                  <a:pt x="1410" y="3209"/>
                </a:lnTo>
                <a:lnTo>
                  <a:pt x="0" y="0"/>
                </a:lnTo>
                <a:close/>
              </a:path>
            </a:pathLst>
          </a:custGeom>
          <a:blipFill dpi="0" rotWithShape="1">
            <a:blip r:embed="rId1">
              <a:grayscl/>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rcRect/>
            <a:stretch>
              <a:fillRect l="-48119" r="-79325"/>
            </a:stretch>
          </a:blipFill>
          <a:ln w="0">
            <a:noFill/>
            <a:prstDash val="solid"/>
            <a:round/>
          </a:ln>
        </p:spPr>
        <p:txBody>
          <a:bodyPr vert="horz" wrap="square" lIns="128580" tIns="64290" rIns="128580" bIns="64290" numCol="1" anchor="t" anchorCtr="0" compatLnSpc="1"/>
          <a:lstStyle/>
          <a:p>
            <a:endParaRPr lang="zh-CN" altLang="en-US"/>
          </a:p>
        </p:txBody>
      </p:sp>
      <p:sp>
        <p:nvSpPr>
          <p:cNvPr id="4" name="淘宝网chenying0907出品 259"/>
          <p:cNvSpPr>
            <a:spLocks noChangeArrowheads="1"/>
          </p:cNvSpPr>
          <p:nvPr/>
        </p:nvSpPr>
        <p:spPr bwMode="auto">
          <a:xfrm>
            <a:off x="884544" y="5556091"/>
            <a:ext cx="6320937"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dirty="0">
                <a:solidFill>
                  <a:schemeClr val="bg1"/>
                </a:solidFill>
                <a:cs typeface="Arial" panose="020B0604020202020204" pitchFamily="34" charset="0"/>
              </a:rPr>
              <a:t>汇报</a:t>
            </a:r>
            <a:r>
              <a:rPr lang="zh-CN" altLang="en-US" sz="1800">
                <a:solidFill>
                  <a:schemeClr val="bg1"/>
                </a:solidFill>
                <a:cs typeface="Arial" panose="020B0604020202020204" pitchFamily="34" charset="0"/>
              </a:rPr>
              <a:t>人</a:t>
            </a:r>
            <a:r>
              <a:rPr lang="zh-CN" altLang="en-US" sz="1800" smtClean="0">
                <a:solidFill>
                  <a:schemeClr val="bg1"/>
                </a:solidFill>
                <a:cs typeface="Arial" panose="020B0604020202020204" pitchFamily="34" charset="0"/>
              </a:rPr>
              <a:t>：第三组</a:t>
            </a:r>
            <a:endParaRPr lang="zh-CN" altLang="en-US" sz="1800" smtClean="0">
              <a:solidFill>
                <a:schemeClr val="bg1"/>
              </a:solidFill>
              <a:cs typeface="Arial" panose="020B0604020202020204" pitchFamily="34" charset="0"/>
            </a:endParaRPr>
          </a:p>
        </p:txBody>
      </p:sp>
      <p:sp>
        <p:nvSpPr>
          <p:cNvPr id="5" name="淘宝网chenying0907出品 259"/>
          <p:cNvSpPr>
            <a:spLocks noChangeArrowheads="1"/>
          </p:cNvSpPr>
          <p:nvPr/>
        </p:nvSpPr>
        <p:spPr bwMode="auto">
          <a:xfrm>
            <a:off x="884542" y="4071099"/>
            <a:ext cx="6613485" cy="3689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endParaRPr lang="en-US" altLang="zh-CN" sz="2400" dirty="0">
              <a:solidFill>
                <a:schemeClr val="bg1"/>
              </a:solidFill>
              <a:latin typeface="Arial" panose="020B0604020202020204" pitchFamily="34" charset="0"/>
              <a:cs typeface="Arial" panose="020B0604020202020204" pitchFamily="34" charset="0"/>
            </a:endParaRPr>
          </a:p>
        </p:txBody>
      </p:sp>
      <p:sp>
        <p:nvSpPr>
          <p:cNvPr id="8" name="淘宝网chenying0907出品 259"/>
          <p:cNvSpPr>
            <a:spLocks noChangeArrowheads="1"/>
          </p:cNvSpPr>
          <p:nvPr/>
        </p:nvSpPr>
        <p:spPr bwMode="auto">
          <a:xfrm>
            <a:off x="884542" y="3055491"/>
            <a:ext cx="6613485" cy="923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6000" b="1" dirty="0">
                <a:solidFill>
                  <a:schemeClr val="bg1"/>
                </a:solidFill>
                <a:latin typeface="Arial" panose="020B0604020202020204" pitchFamily="34" charset="0"/>
                <a:cs typeface="Arial" panose="020B0604020202020204" pitchFamily="34" charset="0"/>
              </a:rPr>
              <a:t>大商创</a:t>
            </a:r>
            <a:r>
              <a:rPr lang="en-US" altLang="zh-CN" sz="6000" b="1" dirty="0">
                <a:solidFill>
                  <a:schemeClr val="bg1"/>
                </a:solidFill>
                <a:latin typeface="Arial" panose="020B0604020202020204" pitchFamily="34" charset="0"/>
                <a:cs typeface="Arial" panose="020B0604020202020204" pitchFamily="34" charset="0"/>
              </a:rPr>
              <a:t>X</a:t>
            </a:r>
            <a:r>
              <a:rPr lang="zh-CN" altLang="en-US" sz="6000" b="1" dirty="0">
                <a:solidFill>
                  <a:schemeClr val="bg1"/>
                </a:solidFill>
                <a:latin typeface="Arial" panose="020B0604020202020204" pitchFamily="34" charset="0"/>
                <a:cs typeface="Arial" panose="020B0604020202020204" pitchFamily="34" charset="0"/>
              </a:rPr>
              <a:t>项目总结</a:t>
            </a:r>
            <a:endParaRPr lang="zh-CN" altLang="en-US" sz="6000" b="1" dirty="0">
              <a:solidFill>
                <a:schemeClr val="bg1"/>
              </a:solidFill>
              <a:latin typeface="Arial" panose="020B0604020202020204" pitchFamily="34" charset="0"/>
              <a:cs typeface="Arial" panose="020B0604020202020204" pitchFamily="34" charset="0"/>
            </a:endParaRPr>
          </a:p>
        </p:txBody>
      </p:sp>
      <p:sp>
        <p:nvSpPr>
          <p:cNvPr id="9" name="Freeform 7"/>
          <p:cNvSpPr/>
          <p:nvPr/>
        </p:nvSpPr>
        <p:spPr bwMode="auto">
          <a:xfrm>
            <a:off x="7205481" y="1"/>
            <a:ext cx="5653269" cy="7232650"/>
          </a:xfrm>
          <a:custGeom>
            <a:avLst/>
            <a:gdLst>
              <a:gd name="T0" fmla="*/ 0 w 1822"/>
              <a:gd name="T1" fmla="*/ 0 h 3209"/>
              <a:gd name="T2" fmla="*/ 1822 w 1822"/>
              <a:gd name="T3" fmla="*/ 0 h 3209"/>
              <a:gd name="T4" fmla="*/ 1822 w 1822"/>
              <a:gd name="T5" fmla="*/ 3209 h 3209"/>
              <a:gd name="T6" fmla="*/ 1410 w 1822"/>
              <a:gd name="T7" fmla="*/ 3209 h 3209"/>
              <a:gd name="T8" fmla="*/ 0 w 1822"/>
              <a:gd name="T9" fmla="*/ 0 h 3209"/>
              <a:gd name="connsiteX0" fmla="*/ 0 w 10000"/>
              <a:gd name="connsiteY0" fmla="*/ 0 h 10000"/>
              <a:gd name="connsiteX1" fmla="*/ 10000 w 10000"/>
              <a:gd name="connsiteY1" fmla="*/ 0 h 10000"/>
              <a:gd name="connsiteX2" fmla="*/ 10000 w 10000"/>
              <a:gd name="connsiteY2" fmla="*/ 10000 h 10000"/>
              <a:gd name="connsiteX3" fmla="*/ 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0" y="0"/>
                </a:moveTo>
                <a:lnTo>
                  <a:pt x="10000" y="0"/>
                </a:lnTo>
                <a:lnTo>
                  <a:pt x="10000" y="10000"/>
                </a:lnTo>
                <a:lnTo>
                  <a:pt x="0" y="0"/>
                </a:lnTo>
                <a:close/>
              </a:path>
            </a:pathLst>
          </a:custGeom>
          <a:solidFill>
            <a:srgbClr val="D14E5B">
              <a:alpha val="80000"/>
            </a:srgbClr>
          </a:solidFill>
          <a:ln w="0">
            <a:noFill/>
            <a:prstDash val="solid"/>
            <a:round/>
          </a:ln>
        </p:spPr>
        <p:txBody>
          <a:bodyPr vert="horz" wrap="square" lIns="128580" tIns="64290" rIns="128580" bIns="6429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8"/>
                                        </p:tgtEl>
                                        <p:attrNameLst>
                                          <p:attrName>ppt_y</p:attrName>
                                        </p:attrNameLst>
                                      </p:cBhvr>
                                      <p:tavLst>
                                        <p:tav tm="0">
                                          <p:val>
                                            <p:strVal val="#ppt_y"/>
                                          </p:val>
                                        </p:tav>
                                        <p:tav tm="100000">
                                          <p:val>
                                            <p:strVal val="#ppt_y"/>
                                          </p:val>
                                        </p:tav>
                                      </p:tavLst>
                                    </p:anim>
                                    <p:anim calcmode="lin" valueType="num">
                                      <p:cBhvr>
                                        <p:cTn id="24"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8"/>
                                        </p:tgtEl>
                                      </p:cBhvr>
                                    </p:animEffect>
                                  </p:childTnLst>
                                </p:cTn>
                              </p:par>
                            </p:childTnLst>
                          </p:cTn>
                        </p:par>
                        <p:par>
                          <p:cTn id="27" fill="hold">
                            <p:stCondLst>
                              <p:cond delay="2349"/>
                            </p:stCondLst>
                            <p:childTnLst>
                              <p:par>
                                <p:cTn id="28" presetID="26" presetClass="emph" presetSubtype="0" fill="hold" grpId="1" nodeType="afterEffect">
                                  <p:stCondLst>
                                    <p:cond delay="0"/>
                                  </p:stCondLst>
                                  <p:iterate type="lt">
                                    <p:tmPct val="0"/>
                                  </p:iterate>
                                  <p:childTnLst>
                                    <p:animEffect transition="out" filter="fade">
                                      <p:cBhvr>
                                        <p:cTn id="29" dur="500" tmFilter="0, 0; .2, .5; .8, .5; 1, 0"/>
                                        <p:tgtEl>
                                          <p:spTgt spid="8"/>
                                        </p:tgtEl>
                                      </p:cBhvr>
                                    </p:animEffect>
                                    <p:animScale>
                                      <p:cBhvr>
                                        <p:cTn id="30" dur="250" autoRev="1" fill="hold"/>
                                        <p:tgtEl>
                                          <p:spTgt spid="8"/>
                                        </p:tgtEl>
                                      </p:cBhvr>
                                      <p:by x="105000" y="105000"/>
                                    </p:animScale>
                                  </p:childTnLst>
                                </p:cTn>
                              </p:par>
                            </p:childTnLst>
                          </p:cTn>
                        </p:par>
                        <p:par>
                          <p:cTn id="31" fill="hold">
                            <p:stCondLst>
                              <p:cond delay="2849"/>
                            </p:stCondLst>
                            <p:childTnLst>
                              <p:par>
                                <p:cTn id="32" presetID="41" presetClass="entr" presetSubtype="0" fill="hold" grpId="0" nodeType="afterEffect">
                                  <p:stCondLst>
                                    <p:cond delay="0"/>
                                  </p:stCondLst>
                                  <p:iterate type="lt">
                                    <p:tmPct val="10000"/>
                                  </p:iterate>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5"/>
                                        </p:tgtEl>
                                        <p:attrNameLst>
                                          <p:attrName>ppt_y</p:attrName>
                                        </p:attrNameLst>
                                      </p:cBhvr>
                                      <p:tavLst>
                                        <p:tav tm="0">
                                          <p:val>
                                            <p:strVal val="#ppt_y"/>
                                          </p:val>
                                        </p:tav>
                                        <p:tav tm="100000">
                                          <p:val>
                                            <p:strVal val="#ppt_y"/>
                                          </p:val>
                                        </p:tav>
                                      </p:tavLst>
                                    </p:anim>
                                    <p:anim calcmode="lin" valueType="num">
                                      <p:cBhvr>
                                        <p:cTn id="36"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5"/>
                                        </p:tgtEl>
                                      </p:cBhvr>
                                    </p:animEffect>
                                  </p:childTnLst>
                                </p:cTn>
                              </p:par>
                            </p:childTnLst>
                          </p:cTn>
                        </p:par>
                        <p:par>
                          <p:cTn id="39" fill="hold">
                            <p:stCondLst>
                              <p:cond delay="3349"/>
                            </p:stCondLst>
                            <p:childTnLst>
                              <p:par>
                                <p:cTn id="40" presetID="26" presetClass="emph" presetSubtype="0" fill="hold" grpId="1" nodeType="afterEffect">
                                  <p:stCondLst>
                                    <p:cond delay="0"/>
                                  </p:stCondLst>
                                  <p:iterate type="lt">
                                    <p:tmPct val="0"/>
                                  </p:iterate>
                                  <p:childTnLst>
                                    <p:animEffect transition="out" filter="fade">
                                      <p:cBhvr>
                                        <p:cTn id="41" dur="500" tmFilter="0, 0; .2, .5; .8, .5; 1, 0"/>
                                        <p:tgtEl>
                                          <p:spTgt spid="5"/>
                                        </p:tgtEl>
                                      </p:cBhvr>
                                    </p:animEffect>
                                    <p:animScale>
                                      <p:cBhvr>
                                        <p:cTn id="42" dur="250" autoRev="1" fill="hold"/>
                                        <p:tgtEl>
                                          <p:spTgt spid="5"/>
                                        </p:tgtEl>
                                      </p:cBhvr>
                                      <p:by x="105000" y="105000"/>
                                    </p:animScale>
                                  </p:childTnLst>
                                </p:cTn>
                              </p:par>
                            </p:childTnLst>
                          </p:cTn>
                        </p:par>
                        <p:par>
                          <p:cTn id="43" fill="hold">
                            <p:stCondLst>
                              <p:cond delay="3849"/>
                            </p:stCondLst>
                            <p:childTnLst>
                              <p:par>
                                <p:cTn id="44" presetID="41" presetClass="entr" presetSubtype="0" fill="hold" grpId="0" nodeType="afterEffect">
                                  <p:stCondLst>
                                    <p:cond delay="0"/>
                                  </p:stCondLst>
                                  <p:iterate type="lt">
                                    <p:tmPct val="10000"/>
                                  </p:iterate>
                                  <p:childTnLst>
                                    <p:set>
                                      <p:cBhvr>
                                        <p:cTn id="45" dur="1" fill="hold">
                                          <p:stCondLst>
                                            <p:cond delay="0"/>
                                          </p:stCondLst>
                                        </p:cTn>
                                        <p:tgtEl>
                                          <p:spTgt spid="4"/>
                                        </p:tgtEl>
                                        <p:attrNameLst>
                                          <p:attrName>style.visibility</p:attrName>
                                        </p:attrNameLst>
                                      </p:cBhvr>
                                      <p:to>
                                        <p:strVal val="visible"/>
                                      </p:to>
                                    </p:set>
                                    <p:anim calcmode="lin" valueType="num">
                                      <p:cBhvr>
                                        <p:cTn id="46"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4"/>
                                        </p:tgtEl>
                                        <p:attrNameLst>
                                          <p:attrName>ppt_y</p:attrName>
                                        </p:attrNameLst>
                                      </p:cBhvr>
                                      <p:tavLst>
                                        <p:tav tm="0">
                                          <p:val>
                                            <p:strVal val="#ppt_y"/>
                                          </p:val>
                                        </p:tav>
                                        <p:tav tm="100000">
                                          <p:val>
                                            <p:strVal val="#ppt_y"/>
                                          </p:val>
                                        </p:tav>
                                      </p:tavLst>
                                    </p:anim>
                                    <p:anim calcmode="lin" valueType="num">
                                      <p:cBhvr>
                                        <p:cTn id="48"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50" dur="500" tmFilter="0,0; .5, 1; 1, 1"/>
                                        <p:tgtEl>
                                          <p:spTgt spid="4"/>
                                        </p:tgtEl>
                                      </p:cBhvr>
                                    </p:animEffect>
                                  </p:childTnLst>
                                </p:cTn>
                              </p:par>
                            </p:childTnLst>
                          </p:cTn>
                        </p:par>
                        <p:par>
                          <p:cTn id="51" fill="hold">
                            <p:stCondLst>
                              <p:cond delay="4650"/>
                            </p:stCondLst>
                            <p:childTnLst>
                              <p:par>
                                <p:cTn id="52" presetID="26" presetClass="emph" presetSubtype="0" fill="hold" grpId="1" nodeType="afterEffect">
                                  <p:stCondLst>
                                    <p:cond delay="0"/>
                                  </p:stCondLst>
                                  <p:iterate type="lt">
                                    <p:tmPct val="0"/>
                                  </p:iterate>
                                  <p:childTnLst>
                                    <p:animEffect transition="out" filter="fade">
                                      <p:cBhvr>
                                        <p:cTn id="53" dur="500" tmFilter="0, 0; .2, .5; .8, .5; 1, 0"/>
                                        <p:tgtEl>
                                          <p:spTgt spid="4"/>
                                        </p:tgtEl>
                                      </p:cBhvr>
                                    </p:animEffect>
                                    <p:animScale>
                                      <p:cBhvr>
                                        <p:cTn id="54"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4" grpId="0" bldLvl="0" animBg="1"/>
      <p:bldP spid="4" grpId="1" bldLvl="0" animBg="1"/>
      <p:bldP spid="5" grpId="0" bldLvl="0" animBg="1"/>
      <p:bldP spid="5" grpId="1" bldLvl="0" animBg="1"/>
      <p:bldP spid="8" grpId="0" bldLvl="0" animBg="1"/>
      <p:bldP spid="8" grpId="1" bldLvl="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447093" y="2807005"/>
            <a:ext cx="3964564" cy="2552816"/>
            <a:chOff x="4368418" y="2523549"/>
            <a:chExt cx="3626941" cy="2335418"/>
          </a:xfrm>
        </p:grpSpPr>
        <p:sp>
          <p:nvSpPr>
            <p:cNvPr id="3" name="Freeform 69"/>
            <p:cNvSpPr/>
            <p:nvPr/>
          </p:nvSpPr>
          <p:spPr bwMode="auto">
            <a:xfrm rot="5400000">
              <a:off x="4570041" y="3489636"/>
              <a:ext cx="1059798" cy="404382"/>
            </a:xfrm>
            <a:custGeom>
              <a:avLst/>
              <a:gdLst>
                <a:gd name="T0" fmla="*/ 465 w 933"/>
                <a:gd name="T1" fmla="*/ 356 h 356"/>
                <a:gd name="T2" fmla="*/ 0 w 933"/>
                <a:gd name="T3" fmla="*/ 178 h 356"/>
                <a:gd name="T4" fmla="*/ 465 w 933"/>
                <a:gd name="T5" fmla="*/ 0 h 356"/>
                <a:gd name="T6" fmla="*/ 933 w 933"/>
                <a:gd name="T7" fmla="*/ 178 h 356"/>
                <a:gd name="T8" fmla="*/ 465 w 933"/>
                <a:gd name="T9" fmla="*/ 356 h 356"/>
              </a:gdLst>
              <a:ahLst/>
              <a:cxnLst>
                <a:cxn ang="0">
                  <a:pos x="T0" y="T1"/>
                </a:cxn>
                <a:cxn ang="0">
                  <a:pos x="T2" y="T3"/>
                </a:cxn>
                <a:cxn ang="0">
                  <a:pos x="T4" y="T5"/>
                </a:cxn>
                <a:cxn ang="0">
                  <a:pos x="T6" y="T7"/>
                </a:cxn>
                <a:cxn ang="0">
                  <a:pos x="T8" y="T9"/>
                </a:cxn>
              </a:cxnLst>
              <a:rect l="0" t="0" r="r" b="b"/>
              <a:pathLst>
                <a:path w="933" h="356">
                  <a:moveTo>
                    <a:pt x="465" y="356"/>
                  </a:moveTo>
                  <a:lnTo>
                    <a:pt x="0" y="178"/>
                  </a:lnTo>
                  <a:lnTo>
                    <a:pt x="465" y="0"/>
                  </a:lnTo>
                  <a:lnTo>
                    <a:pt x="933" y="178"/>
                  </a:lnTo>
                  <a:lnTo>
                    <a:pt x="465" y="356"/>
                  </a:lnTo>
                  <a:close/>
                </a:path>
              </a:pathLst>
            </a:custGeom>
            <a:solidFill>
              <a:schemeClr val="accent1">
                <a:lumMod val="75000"/>
              </a:schemeClr>
            </a:solidFill>
            <a:ln>
              <a:noFill/>
            </a:ln>
          </p:spPr>
          <p:txBody>
            <a:bodyPr vert="horz" wrap="square" lIns="128580" tIns="64290" rIns="128580" bIns="64290"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Freeform 70"/>
            <p:cNvSpPr/>
            <p:nvPr/>
          </p:nvSpPr>
          <p:spPr bwMode="auto">
            <a:xfrm rot="5400000">
              <a:off x="4470082" y="3060265"/>
              <a:ext cx="528195" cy="731522"/>
            </a:xfrm>
            <a:custGeom>
              <a:avLst/>
              <a:gdLst>
                <a:gd name="T0" fmla="*/ 465 w 465"/>
                <a:gd name="T1" fmla="*/ 178 h 644"/>
                <a:gd name="T2" fmla="*/ 0 w 465"/>
                <a:gd name="T3" fmla="*/ 0 h 644"/>
                <a:gd name="T4" fmla="*/ 0 w 465"/>
                <a:gd name="T5" fmla="*/ 364 h 644"/>
                <a:gd name="T6" fmla="*/ 465 w 465"/>
                <a:gd name="T7" fmla="*/ 644 h 644"/>
                <a:gd name="T8" fmla="*/ 465 w 465"/>
                <a:gd name="T9" fmla="*/ 178 h 644"/>
              </a:gdLst>
              <a:ahLst/>
              <a:cxnLst>
                <a:cxn ang="0">
                  <a:pos x="T0" y="T1"/>
                </a:cxn>
                <a:cxn ang="0">
                  <a:pos x="T2" y="T3"/>
                </a:cxn>
                <a:cxn ang="0">
                  <a:pos x="T4" y="T5"/>
                </a:cxn>
                <a:cxn ang="0">
                  <a:pos x="T6" y="T7"/>
                </a:cxn>
                <a:cxn ang="0">
                  <a:pos x="T8" y="T9"/>
                </a:cxn>
              </a:cxnLst>
              <a:rect l="0" t="0" r="r" b="b"/>
              <a:pathLst>
                <a:path w="465" h="644">
                  <a:moveTo>
                    <a:pt x="465" y="178"/>
                  </a:moveTo>
                  <a:lnTo>
                    <a:pt x="0" y="0"/>
                  </a:lnTo>
                  <a:lnTo>
                    <a:pt x="0" y="364"/>
                  </a:lnTo>
                  <a:lnTo>
                    <a:pt x="465" y="644"/>
                  </a:lnTo>
                  <a:lnTo>
                    <a:pt x="465" y="178"/>
                  </a:lnTo>
                  <a:close/>
                </a:path>
              </a:pathLst>
            </a:custGeom>
            <a:solidFill>
              <a:schemeClr val="accent1">
                <a:lumMod val="60000"/>
                <a:lumOff val="40000"/>
              </a:schemeClr>
            </a:solidFill>
            <a:ln>
              <a:noFill/>
            </a:ln>
          </p:spPr>
          <p:txBody>
            <a:bodyPr vert="horz" wrap="square" lIns="128580" tIns="64290" rIns="128580" bIns="64290"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Freeform 71"/>
            <p:cNvSpPr/>
            <p:nvPr/>
          </p:nvSpPr>
          <p:spPr bwMode="auto">
            <a:xfrm rot="5400000">
              <a:off x="4468378" y="3590164"/>
              <a:ext cx="531603" cy="731522"/>
            </a:xfrm>
            <a:custGeom>
              <a:avLst/>
              <a:gdLst>
                <a:gd name="T0" fmla="*/ 0 w 468"/>
                <a:gd name="T1" fmla="*/ 178 h 644"/>
                <a:gd name="T2" fmla="*/ 468 w 468"/>
                <a:gd name="T3" fmla="*/ 0 h 644"/>
                <a:gd name="T4" fmla="*/ 468 w 468"/>
                <a:gd name="T5" fmla="*/ 364 h 644"/>
                <a:gd name="T6" fmla="*/ 0 w 468"/>
                <a:gd name="T7" fmla="*/ 644 h 644"/>
                <a:gd name="T8" fmla="*/ 0 w 468"/>
                <a:gd name="T9" fmla="*/ 178 h 644"/>
              </a:gdLst>
              <a:ahLst/>
              <a:cxnLst>
                <a:cxn ang="0">
                  <a:pos x="T0" y="T1"/>
                </a:cxn>
                <a:cxn ang="0">
                  <a:pos x="T2" y="T3"/>
                </a:cxn>
                <a:cxn ang="0">
                  <a:pos x="T4" y="T5"/>
                </a:cxn>
                <a:cxn ang="0">
                  <a:pos x="T6" y="T7"/>
                </a:cxn>
                <a:cxn ang="0">
                  <a:pos x="T8" y="T9"/>
                </a:cxn>
              </a:cxnLst>
              <a:rect l="0" t="0" r="r" b="b"/>
              <a:pathLst>
                <a:path w="468" h="644">
                  <a:moveTo>
                    <a:pt x="0" y="178"/>
                  </a:moveTo>
                  <a:lnTo>
                    <a:pt x="468" y="0"/>
                  </a:lnTo>
                  <a:lnTo>
                    <a:pt x="468" y="364"/>
                  </a:lnTo>
                  <a:lnTo>
                    <a:pt x="0" y="644"/>
                  </a:lnTo>
                  <a:lnTo>
                    <a:pt x="0" y="178"/>
                  </a:lnTo>
                  <a:close/>
                </a:path>
              </a:pathLst>
            </a:custGeom>
            <a:solidFill>
              <a:schemeClr val="accent1"/>
            </a:solidFill>
            <a:ln>
              <a:noFill/>
            </a:ln>
          </p:spPr>
          <p:txBody>
            <a:bodyPr vert="horz" wrap="square" lIns="128580" tIns="64290" rIns="128580" bIns="64290"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Freeform 72"/>
            <p:cNvSpPr/>
            <p:nvPr/>
          </p:nvSpPr>
          <p:spPr bwMode="auto">
            <a:xfrm rot="5400000">
              <a:off x="4931827" y="3564038"/>
              <a:ext cx="1697039" cy="254442"/>
            </a:xfrm>
            <a:custGeom>
              <a:avLst/>
              <a:gdLst>
                <a:gd name="T0" fmla="*/ 746 w 1494"/>
                <a:gd name="T1" fmla="*/ 224 h 224"/>
                <a:gd name="T2" fmla="*/ 0 w 1494"/>
                <a:gd name="T3" fmla="*/ 112 h 224"/>
                <a:gd name="T4" fmla="*/ 746 w 1494"/>
                <a:gd name="T5" fmla="*/ 0 h 224"/>
                <a:gd name="T6" fmla="*/ 1494 w 1494"/>
                <a:gd name="T7" fmla="*/ 112 h 224"/>
                <a:gd name="T8" fmla="*/ 746 w 1494"/>
                <a:gd name="T9" fmla="*/ 224 h 224"/>
              </a:gdLst>
              <a:ahLst/>
              <a:cxnLst>
                <a:cxn ang="0">
                  <a:pos x="T0" y="T1"/>
                </a:cxn>
                <a:cxn ang="0">
                  <a:pos x="T2" y="T3"/>
                </a:cxn>
                <a:cxn ang="0">
                  <a:pos x="T4" y="T5"/>
                </a:cxn>
                <a:cxn ang="0">
                  <a:pos x="T6" y="T7"/>
                </a:cxn>
                <a:cxn ang="0">
                  <a:pos x="T8" y="T9"/>
                </a:cxn>
              </a:cxnLst>
              <a:rect l="0" t="0" r="r" b="b"/>
              <a:pathLst>
                <a:path w="1494" h="224">
                  <a:moveTo>
                    <a:pt x="746" y="224"/>
                  </a:moveTo>
                  <a:lnTo>
                    <a:pt x="0" y="112"/>
                  </a:lnTo>
                  <a:lnTo>
                    <a:pt x="746" y="0"/>
                  </a:lnTo>
                  <a:lnTo>
                    <a:pt x="1494" y="112"/>
                  </a:lnTo>
                  <a:lnTo>
                    <a:pt x="746" y="224"/>
                  </a:lnTo>
                  <a:close/>
                </a:path>
              </a:pathLst>
            </a:custGeom>
            <a:solidFill>
              <a:schemeClr val="accent3">
                <a:lumMod val="75000"/>
              </a:schemeClr>
            </a:solidFill>
            <a:ln>
              <a:noFill/>
            </a:ln>
          </p:spPr>
          <p:txBody>
            <a:bodyPr vert="horz" wrap="square" lIns="128580" tIns="64290" rIns="128580" bIns="64290"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73"/>
            <p:cNvSpPr/>
            <p:nvPr/>
          </p:nvSpPr>
          <p:spPr bwMode="auto">
            <a:xfrm rot="5400000">
              <a:off x="5005661" y="2915437"/>
              <a:ext cx="847384" cy="701988"/>
            </a:xfrm>
            <a:custGeom>
              <a:avLst/>
              <a:gdLst>
                <a:gd name="T0" fmla="*/ 746 w 746"/>
                <a:gd name="T1" fmla="*/ 112 h 618"/>
                <a:gd name="T2" fmla="*/ 0 w 746"/>
                <a:gd name="T3" fmla="*/ 0 h 618"/>
                <a:gd name="T4" fmla="*/ 0 w 746"/>
                <a:gd name="T5" fmla="*/ 394 h 618"/>
                <a:gd name="T6" fmla="*/ 746 w 746"/>
                <a:gd name="T7" fmla="*/ 618 h 618"/>
                <a:gd name="T8" fmla="*/ 746 w 746"/>
                <a:gd name="T9" fmla="*/ 112 h 618"/>
              </a:gdLst>
              <a:ahLst/>
              <a:cxnLst>
                <a:cxn ang="0">
                  <a:pos x="T0" y="T1"/>
                </a:cxn>
                <a:cxn ang="0">
                  <a:pos x="T2" y="T3"/>
                </a:cxn>
                <a:cxn ang="0">
                  <a:pos x="T4" y="T5"/>
                </a:cxn>
                <a:cxn ang="0">
                  <a:pos x="T6" y="T7"/>
                </a:cxn>
                <a:cxn ang="0">
                  <a:pos x="T8" y="T9"/>
                </a:cxn>
              </a:cxnLst>
              <a:rect l="0" t="0" r="r" b="b"/>
              <a:pathLst>
                <a:path w="746" h="618">
                  <a:moveTo>
                    <a:pt x="746" y="112"/>
                  </a:moveTo>
                  <a:lnTo>
                    <a:pt x="0" y="0"/>
                  </a:lnTo>
                  <a:lnTo>
                    <a:pt x="0" y="394"/>
                  </a:lnTo>
                  <a:lnTo>
                    <a:pt x="746" y="618"/>
                  </a:lnTo>
                  <a:lnTo>
                    <a:pt x="746" y="112"/>
                  </a:lnTo>
                  <a:close/>
                </a:path>
              </a:pathLst>
            </a:custGeom>
            <a:solidFill>
              <a:schemeClr val="accent3">
                <a:lumMod val="60000"/>
                <a:lumOff val="40000"/>
              </a:schemeClr>
            </a:solidFill>
            <a:ln>
              <a:noFill/>
            </a:ln>
          </p:spPr>
          <p:txBody>
            <a:bodyPr vert="horz" wrap="square" lIns="128580" tIns="64290" rIns="128580" bIns="64290"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74"/>
            <p:cNvSpPr/>
            <p:nvPr/>
          </p:nvSpPr>
          <p:spPr bwMode="auto">
            <a:xfrm rot="5400000">
              <a:off x="5004524" y="3763957"/>
              <a:ext cx="849656" cy="701988"/>
            </a:xfrm>
            <a:custGeom>
              <a:avLst/>
              <a:gdLst>
                <a:gd name="T0" fmla="*/ 0 w 748"/>
                <a:gd name="T1" fmla="*/ 112 h 618"/>
                <a:gd name="T2" fmla="*/ 748 w 748"/>
                <a:gd name="T3" fmla="*/ 0 h 618"/>
                <a:gd name="T4" fmla="*/ 748 w 748"/>
                <a:gd name="T5" fmla="*/ 394 h 618"/>
                <a:gd name="T6" fmla="*/ 0 w 748"/>
                <a:gd name="T7" fmla="*/ 618 h 618"/>
                <a:gd name="T8" fmla="*/ 0 w 748"/>
                <a:gd name="T9" fmla="*/ 112 h 618"/>
              </a:gdLst>
              <a:ahLst/>
              <a:cxnLst>
                <a:cxn ang="0">
                  <a:pos x="T0" y="T1"/>
                </a:cxn>
                <a:cxn ang="0">
                  <a:pos x="T2" y="T3"/>
                </a:cxn>
                <a:cxn ang="0">
                  <a:pos x="T4" y="T5"/>
                </a:cxn>
                <a:cxn ang="0">
                  <a:pos x="T6" y="T7"/>
                </a:cxn>
                <a:cxn ang="0">
                  <a:pos x="T8" y="T9"/>
                </a:cxn>
              </a:cxnLst>
              <a:rect l="0" t="0" r="r" b="b"/>
              <a:pathLst>
                <a:path w="748" h="618">
                  <a:moveTo>
                    <a:pt x="0" y="112"/>
                  </a:moveTo>
                  <a:lnTo>
                    <a:pt x="748" y="0"/>
                  </a:lnTo>
                  <a:lnTo>
                    <a:pt x="748" y="394"/>
                  </a:lnTo>
                  <a:lnTo>
                    <a:pt x="0" y="618"/>
                  </a:lnTo>
                  <a:lnTo>
                    <a:pt x="0" y="112"/>
                  </a:lnTo>
                  <a:close/>
                </a:path>
              </a:pathLst>
            </a:custGeom>
            <a:solidFill>
              <a:schemeClr val="accent3"/>
            </a:solidFill>
            <a:ln>
              <a:noFill/>
            </a:ln>
          </p:spPr>
          <p:txBody>
            <a:bodyPr vert="horz" wrap="square" lIns="128580" tIns="64290" rIns="128580" bIns="64290"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75"/>
            <p:cNvSpPr/>
            <p:nvPr/>
          </p:nvSpPr>
          <p:spPr bwMode="auto">
            <a:xfrm rot="5400000">
              <a:off x="6733368" y="3490203"/>
              <a:ext cx="1059798" cy="403246"/>
            </a:xfrm>
            <a:custGeom>
              <a:avLst/>
              <a:gdLst>
                <a:gd name="T0" fmla="*/ 465 w 933"/>
                <a:gd name="T1" fmla="*/ 0 h 355"/>
                <a:gd name="T2" fmla="*/ 0 w 933"/>
                <a:gd name="T3" fmla="*/ 177 h 355"/>
                <a:gd name="T4" fmla="*/ 465 w 933"/>
                <a:gd name="T5" fmla="*/ 355 h 355"/>
                <a:gd name="T6" fmla="*/ 933 w 933"/>
                <a:gd name="T7" fmla="*/ 177 h 355"/>
                <a:gd name="T8" fmla="*/ 465 w 933"/>
                <a:gd name="T9" fmla="*/ 0 h 355"/>
              </a:gdLst>
              <a:ahLst/>
              <a:cxnLst>
                <a:cxn ang="0">
                  <a:pos x="T0" y="T1"/>
                </a:cxn>
                <a:cxn ang="0">
                  <a:pos x="T2" y="T3"/>
                </a:cxn>
                <a:cxn ang="0">
                  <a:pos x="T4" y="T5"/>
                </a:cxn>
                <a:cxn ang="0">
                  <a:pos x="T6" y="T7"/>
                </a:cxn>
                <a:cxn ang="0">
                  <a:pos x="T8" y="T9"/>
                </a:cxn>
              </a:cxnLst>
              <a:rect l="0" t="0" r="r" b="b"/>
              <a:pathLst>
                <a:path w="933" h="355">
                  <a:moveTo>
                    <a:pt x="465" y="0"/>
                  </a:moveTo>
                  <a:lnTo>
                    <a:pt x="0" y="177"/>
                  </a:lnTo>
                  <a:lnTo>
                    <a:pt x="465" y="355"/>
                  </a:lnTo>
                  <a:lnTo>
                    <a:pt x="933" y="177"/>
                  </a:lnTo>
                  <a:lnTo>
                    <a:pt x="465" y="0"/>
                  </a:lnTo>
                  <a:close/>
                </a:path>
              </a:pathLst>
            </a:custGeom>
            <a:solidFill>
              <a:schemeClr val="accent6">
                <a:lumMod val="75000"/>
              </a:schemeClr>
            </a:solidFill>
            <a:ln>
              <a:noFill/>
            </a:ln>
          </p:spPr>
          <p:txBody>
            <a:bodyPr vert="horz" wrap="square" lIns="128580" tIns="64290" rIns="128580" bIns="64290"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76"/>
            <p:cNvSpPr/>
            <p:nvPr/>
          </p:nvSpPr>
          <p:spPr bwMode="auto">
            <a:xfrm rot="5400000">
              <a:off x="7365499" y="3060265"/>
              <a:ext cx="528195" cy="731522"/>
            </a:xfrm>
            <a:custGeom>
              <a:avLst/>
              <a:gdLst>
                <a:gd name="T0" fmla="*/ 465 w 465"/>
                <a:gd name="T1" fmla="*/ 467 h 644"/>
                <a:gd name="T2" fmla="*/ 0 w 465"/>
                <a:gd name="T3" fmla="*/ 644 h 644"/>
                <a:gd name="T4" fmla="*/ 0 w 465"/>
                <a:gd name="T5" fmla="*/ 280 h 644"/>
                <a:gd name="T6" fmla="*/ 465 w 465"/>
                <a:gd name="T7" fmla="*/ 0 h 644"/>
                <a:gd name="T8" fmla="*/ 465 w 465"/>
                <a:gd name="T9" fmla="*/ 467 h 644"/>
              </a:gdLst>
              <a:ahLst/>
              <a:cxnLst>
                <a:cxn ang="0">
                  <a:pos x="T0" y="T1"/>
                </a:cxn>
                <a:cxn ang="0">
                  <a:pos x="T2" y="T3"/>
                </a:cxn>
                <a:cxn ang="0">
                  <a:pos x="T4" y="T5"/>
                </a:cxn>
                <a:cxn ang="0">
                  <a:pos x="T6" y="T7"/>
                </a:cxn>
                <a:cxn ang="0">
                  <a:pos x="T8" y="T9"/>
                </a:cxn>
              </a:cxnLst>
              <a:rect l="0" t="0" r="r" b="b"/>
              <a:pathLst>
                <a:path w="465" h="644">
                  <a:moveTo>
                    <a:pt x="465" y="467"/>
                  </a:moveTo>
                  <a:lnTo>
                    <a:pt x="0" y="644"/>
                  </a:lnTo>
                  <a:lnTo>
                    <a:pt x="0" y="280"/>
                  </a:lnTo>
                  <a:lnTo>
                    <a:pt x="465" y="0"/>
                  </a:lnTo>
                  <a:lnTo>
                    <a:pt x="465" y="467"/>
                  </a:lnTo>
                  <a:close/>
                </a:path>
              </a:pathLst>
            </a:custGeom>
            <a:solidFill>
              <a:schemeClr val="accent6">
                <a:lumMod val="60000"/>
                <a:lumOff val="40000"/>
              </a:schemeClr>
            </a:solidFill>
            <a:ln>
              <a:noFill/>
            </a:ln>
          </p:spPr>
          <p:txBody>
            <a:bodyPr vert="horz" wrap="square" lIns="128580" tIns="64290" rIns="128580" bIns="64290"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77"/>
            <p:cNvSpPr/>
            <p:nvPr/>
          </p:nvSpPr>
          <p:spPr bwMode="auto">
            <a:xfrm rot="5400000">
              <a:off x="7363796" y="3590164"/>
              <a:ext cx="531603" cy="731522"/>
            </a:xfrm>
            <a:custGeom>
              <a:avLst/>
              <a:gdLst>
                <a:gd name="T0" fmla="*/ 0 w 468"/>
                <a:gd name="T1" fmla="*/ 467 h 644"/>
                <a:gd name="T2" fmla="*/ 468 w 468"/>
                <a:gd name="T3" fmla="*/ 644 h 644"/>
                <a:gd name="T4" fmla="*/ 468 w 468"/>
                <a:gd name="T5" fmla="*/ 280 h 644"/>
                <a:gd name="T6" fmla="*/ 0 w 468"/>
                <a:gd name="T7" fmla="*/ 0 h 644"/>
                <a:gd name="T8" fmla="*/ 0 w 468"/>
                <a:gd name="T9" fmla="*/ 467 h 644"/>
              </a:gdLst>
              <a:ahLst/>
              <a:cxnLst>
                <a:cxn ang="0">
                  <a:pos x="T0" y="T1"/>
                </a:cxn>
                <a:cxn ang="0">
                  <a:pos x="T2" y="T3"/>
                </a:cxn>
                <a:cxn ang="0">
                  <a:pos x="T4" y="T5"/>
                </a:cxn>
                <a:cxn ang="0">
                  <a:pos x="T6" y="T7"/>
                </a:cxn>
                <a:cxn ang="0">
                  <a:pos x="T8" y="T9"/>
                </a:cxn>
              </a:cxnLst>
              <a:rect l="0" t="0" r="r" b="b"/>
              <a:pathLst>
                <a:path w="468" h="644">
                  <a:moveTo>
                    <a:pt x="0" y="467"/>
                  </a:moveTo>
                  <a:lnTo>
                    <a:pt x="468" y="644"/>
                  </a:lnTo>
                  <a:lnTo>
                    <a:pt x="468" y="280"/>
                  </a:lnTo>
                  <a:lnTo>
                    <a:pt x="0" y="0"/>
                  </a:lnTo>
                  <a:lnTo>
                    <a:pt x="0" y="467"/>
                  </a:lnTo>
                  <a:close/>
                </a:path>
              </a:pathLst>
            </a:custGeom>
            <a:solidFill>
              <a:schemeClr val="accent6"/>
            </a:solidFill>
            <a:ln>
              <a:noFill/>
            </a:ln>
          </p:spPr>
          <p:txBody>
            <a:bodyPr vert="horz" wrap="square" lIns="128580" tIns="64290" rIns="128580" bIns="64290"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Freeform 78"/>
            <p:cNvSpPr/>
            <p:nvPr/>
          </p:nvSpPr>
          <p:spPr bwMode="auto">
            <a:xfrm rot="5400000">
              <a:off x="5733774" y="3564038"/>
              <a:ext cx="1697039" cy="254442"/>
            </a:xfrm>
            <a:custGeom>
              <a:avLst/>
              <a:gdLst>
                <a:gd name="T0" fmla="*/ 746 w 1494"/>
                <a:gd name="T1" fmla="*/ 0 h 224"/>
                <a:gd name="T2" fmla="*/ 0 w 1494"/>
                <a:gd name="T3" fmla="*/ 111 h 224"/>
                <a:gd name="T4" fmla="*/ 746 w 1494"/>
                <a:gd name="T5" fmla="*/ 224 h 224"/>
                <a:gd name="T6" fmla="*/ 1494 w 1494"/>
                <a:gd name="T7" fmla="*/ 111 h 224"/>
                <a:gd name="T8" fmla="*/ 746 w 1494"/>
                <a:gd name="T9" fmla="*/ 0 h 224"/>
              </a:gdLst>
              <a:ahLst/>
              <a:cxnLst>
                <a:cxn ang="0">
                  <a:pos x="T0" y="T1"/>
                </a:cxn>
                <a:cxn ang="0">
                  <a:pos x="T2" y="T3"/>
                </a:cxn>
                <a:cxn ang="0">
                  <a:pos x="T4" y="T5"/>
                </a:cxn>
                <a:cxn ang="0">
                  <a:pos x="T6" y="T7"/>
                </a:cxn>
                <a:cxn ang="0">
                  <a:pos x="T8" y="T9"/>
                </a:cxn>
              </a:cxnLst>
              <a:rect l="0" t="0" r="r" b="b"/>
              <a:pathLst>
                <a:path w="1494" h="224">
                  <a:moveTo>
                    <a:pt x="746" y="0"/>
                  </a:moveTo>
                  <a:lnTo>
                    <a:pt x="0" y="111"/>
                  </a:lnTo>
                  <a:lnTo>
                    <a:pt x="746" y="224"/>
                  </a:lnTo>
                  <a:lnTo>
                    <a:pt x="1494" y="111"/>
                  </a:lnTo>
                  <a:lnTo>
                    <a:pt x="746" y="0"/>
                  </a:lnTo>
                  <a:close/>
                </a:path>
              </a:pathLst>
            </a:custGeom>
            <a:solidFill>
              <a:schemeClr val="accent5">
                <a:lumMod val="75000"/>
              </a:schemeClr>
            </a:solidFill>
            <a:ln>
              <a:noFill/>
            </a:ln>
          </p:spPr>
          <p:txBody>
            <a:bodyPr vert="horz" wrap="square" lIns="128580" tIns="64290" rIns="128580" bIns="64290"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79"/>
            <p:cNvSpPr/>
            <p:nvPr/>
          </p:nvSpPr>
          <p:spPr bwMode="auto">
            <a:xfrm rot="5400000">
              <a:off x="6510164" y="2916005"/>
              <a:ext cx="847384" cy="700853"/>
            </a:xfrm>
            <a:custGeom>
              <a:avLst/>
              <a:gdLst>
                <a:gd name="T0" fmla="*/ 746 w 746"/>
                <a:gd name="T1" fmla="*/ 506 h 617"/>
                <a:gd name="T2" fmla="*/ 0 w 746"/>
                <a:gd name="T3" fmla="*/ 617 h 617"/>
                <a:gd name="T4" fmla="*/ 0 w 746"/>
                <a:gd name="T5" fmla="*/ 224 h 617"/>
                <a:gd name="T6" fmla="*/ 746 w 746"/>
                <a:gd name="T7" fmla="*/ 0 h 617"/>
                <a:gd name="T8" fmla="*/ 746 w 746"/>
                <a:gd name="T9" fmla="*/ 506 h 617"/>
              </a:gdLst>
              <a:ahLst/>
              <a:cxnLst>
                <a:cxn ang="0">
                  <a:pos x="T0" y="T1"/>
                </a:cxn>
                <a:cxn ang="0">
                  <a:pos x="T2" y="T3"/>
                </a:cxn>
                <a:cxn ang="0">
                  <a:pos x="T4" y="T5"/>
                </a:cxn>
                <a:cxn ang="0">
                  <a:pos x="T6" y="T7"/>
                </a:cxn>
                <a:cxn ang="0">
                  <a:pos x="T8" y="T9"/>
                </a:cxn>
              </a:cxnLst>
              <a:rect l="0" t="0" r="r" b="b"/>
              <a:pathLst>
                <a:path w="746" h="617">
                  <a:moveTo>
                    <a:pt x="746" y="506"/>
                  </a:moveTo>
                  <a:lnTo>
                    <a:pt x="0" y="617"/>
                  </a:lnTo>
                  <a:lnTo>
                    <a:pt x="0" y="224"/>
                  </a:lnTo>
                  <a:lnTo>
                    <a:pt x="746" y="0"/>
                  </a:lnTo>
                  <a:lnTo>
                    <a:pt x="746" y="506"/>
                  </a:lnTo>
                  <a:close/>
                </a:path>
              </a:pathLst>
            </a:custGeom>
            <a:solidFill>
              <a:schemeClr val="accent5">
                <a:lumMod val="60000"/>
                <a:lumOff val="40000"/>
              </a:schemeClr>
            </a:solidFill>
            <a:ln>
              <a:noFill/>
            </a:ln>
          </p:spPr>
          <p:txBody>
            <a:bodyPr vert="horz" wrap="square" lIns="128580" tIns="64290" rIns="128580" bIns="64290"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80"/>
            <p:cNvSpPr/>
            <p:nvPr/>
          </p:nvSpPr>
          <p:spPr bwMode="auto">
            <a:xfrm rot="5400000">
              <a:off x="6509028" y="3764525"/>
              <a:ext cx="849656" cy="700853"/>
            </a:xfrm>
            <a:custGeom>
              <a:avLst/>
              <a:gdLst>
                <a:gd name="T0" fmla="*/ 0 w 748"/>
                <a:gd name="T1" fmla="*/ 506 h 617"/>
                <a:gd name="T2" fmla="*/ 748 w 748"/>
                <a:gd name="T3" fmla="*/ 617 h 617"/>
                <a:gd name="T4" fmla="*/ 748 w 748"/>
                <a:gd name="T5" fmla="*/ 224 h 617"/>
                <a:gd name="T6" fmla="*/ 0 w 748"/>
                <a:gd name="T7" fmla="*/ 0 h 617"/>
                <a:gd name="T8" fmla="*/ 0 w 748"/>
                <a:gd name="T9" fmla="*/ 506 h 617"/>
              </a:gdLst>
              <a:ahLst/>
              <a:cxnLst>
                <a:cxn ang="0">
                  <a:pos x="T0" y="T1"/>
                </a:cxn>
                <a:cxn ang="0">
                  <a:pos x="T2" y="T3"/>
                </a:cxn>
                <a:cxn ang="0">
                  <a:pos x="T4" y="T5"/>
                </a:cxn>
                <a:cxn ang="0">
                  <a:pos x="T6" y="T7"/>
                </a:cxn>
                <a:cxn ang="0">
                  <a:pos x="T8" y="T9"/>
                </a:cxn>
              </a:cxnLst>
              <a:rect l="0" t="0" r="r" b="b"/>
              <a:pathLst>
                <a:path w="748" h="617">
                  <a:moveTo>
                    <a:pt x="0" y="506"/>
                  </a:moveTo>
                  <a:lnTo>
                    <a:pt x="748" y="617"/>
                  </a:lnTo>
                  <a:lnTo>
                    <a:pt x="748" y="224"/>
                  </a:lnTo>
                  <a:lnTo>
                    <a:pt x="0" y="0"/>
                  </a:lnTo>
                  <a:lnTo>
                    <a:pt x="0" y="506"/>
                  </a:lnTo>
                  <a:close/>
                </a:path>
              </a:pathLst>
            </a:custGeom>
            <a:solidFill>
              <a:schemeClr val="accent5"/>
            </a:solidFill>
            <a:ln>
              <a:noFill/>
            </a:ln>
          </p:spPr>
          <p:txBody>
            <a:bodyPr vert="horz" wrap="square" lIns="128580" tIns="64290" rIns="128580" bIns="64290"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81"/>
            <p:cNvSpPr/>
            <p:nvPr/>
          </p:nvSpPr>
          <p:spPr bwMode="auto">
            <a:xfrm rot="5400000">
              <a:off x="5594058" y="2742779"/>
              <a:ext cx="1166573" cy="728114"/>
            </a:xfrm>
            <a:custGeom>
              <a:avLst/>
              <a:gdLst>
                <a:gd name="T0" fmla="*/ 1027 w 1027"/>
                <a:gd name="T1" fmla="*/ 641 h 641"/>
                <a:gd name="T2" fmla="*/ 0 w 1027"/>
                <a:gd name="T3" fmla="*/ 532 h 641"/>
                <a:gd name="T4" fmla="*/ 0 w 1027"/>
                <a:gd name="T5" fmla="*/ 111 h 641"/>
                <a:gd name="T6" fmla="*/ 1027 w 1027"/>
                <a:gd name="T7" fmla="*/ 0 h 641"/>
                <a:gd name="T8" fmla="*/ 1027 w 1027"/>
                <a:gd name="T9" fmla="*/ 641 h 641"/>
              </a:gdLst>
              <a:ahLst/>
              <a:cxnLst>
                <a:cxn ang="0">
                  <a:pos x="T0" y="T1"/>
                </a:cxn>
                <a:cxn ang="0">
                  <a:pos x="T2" y="T3"/>
                </a:cxn>
                <a:cxn ang="0">
                  <a:pos x="T4" y="T5"/>
                </a:cxn>
                <a:cxn ang="0">
                  <a:pos x="T6" y="T7"/>
                </a:cxn>
                <a:cxn ang="0">
                  <a:pos x="T8" y="T9"/>
                </a:cxn>
              </a:cxnLst>
              <a:rect l="0" t="0" r="r" b="b"/>
              <a:pathLst>
                <a:path w="1027" h="641">
                  <a:moveTo>
                    <a:pt x="1027" y="641"/>
                  </a:moveTo>
                  <a:lnTo>
                    <a:pt x="0" y="532"/>
                  </a:lnTo>
                  <a:lnTo>
                    <a:pt x="0" y="111"/>
                  </a:lnTo>
                  <a:lnTo>
                    <a:pt x="1027" y="0"/>
                  </a:lnTo>
                  <a:lnTo>
                    <a:pt x="1027" y="641"/>
                  </a:lnTo>
                  <a:close/>
                </a:path>
              </a:pathLst>
            </a:custGeom>
            <a:solidFill>
              <a:schemeClr val="accent4">
                <a:lumMod val="60000"/>
                <a:lumOff val="40000"/>
              </a:schemeClr>
            </a:solidFill>
            <a:ln>
              <a:noFill/>
            </a:ln>
          </p:spPr>
          <p:txBody>
            <a:bodyPr vert="horz" wrap="square" lIns="128580" tIns="64290" rIns="128580" bIns="64290"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82"/>
            <p:cNvSpPr/>
            <p:nvPr/>
          </p:nvSpPr>
          <p:spPr bwMode="auto">
            <a:xfrm rot="5400000">
              <a:off x="5592922" y="3910488"/>
              <a:ext cx="1168845" cy="728114"/>
            </a:xfrm>
            <a:custGeom>
              <a:avLst/>
              <a:gdLst>
                <a:gd name="T0" fmla="*/ 0 w 1029"/>
                <a:gd name="T1" fmla="*/ 641 h 641"/>
                <a:gd name="T2" fmla="*/ 1029 w 1029"/>
                <a:gd name="T3" fmla="*/ 532 h 641"/>
                <a:gd name="T4" fmla="*/ 1029 w 1029"/>
                <a:gd name="T5" fmla="*/ 111 h 641"/>
                <a:gd name="T6" fmla="*/ 0 w 1029"/>
                <a:gd name="T7" fmla="*/ 0 h 641"/>
                <a:gd name="T8" fmla="*/ 0 w 1029"/>
                <a:gd name="T9" fmla="*/ 641 h 641"/>
              </a:gdLst>
              <a:ahLst/>
              <a:cxnLst>
                <a:cxn ang="0">
                  <a:pos x="T0" y="T1"/>
                </a:cxn>
                <a:cxn ang="0">
                  <a:pos x="T2" y="T3"/>
                </a:cxn>
                <a:cxn ang="0">
                  <a:pos x="T4" y="T5"/>
                </a:cxn>
                <a:cxn ang="0">
                  <a:pos x="T6" y="T7"/>
                </a:cxn>
                <a:cxn ang="0">
                  <a:pos x="T8" y="T9"/>
                </a:cxn>
              </a:cxnLst>
              <a:rect l="0" t="0" r="r" b="b"/>
              <a:pathLst>
                <a:path w="1029" h="641">
                  <a:moveTo>
                    <a:pt x="0" y="641"/>
                  </a:moveTo>
                  <a:lnTo>
                    <a:pt x="1029" y="532"/>
                  </a:lnTo>
                  <a:lnTo>
                    <a:pt x="1029" y="111"/>
                  </a:lnTo>
                  <a:lnTo>
                    <a:pt x="0" y="0"/>
                  </a:lnTo>
                  <a:lnTo>
                    <a:pt x="0" y="641"/>
                  </a:lnTo>
                  <a:close/>
                </a:path>
              </a:pathLst>
            </a:custGeom>
            <a:solidFill>
              <a:schemeClr val="accent4"/>
            </a:solidFill>
            <a:ln>
              <a:noFill/>
            </a:ln>
          </p:spPr>
          <p:txBody>
            <a:bodyPr vert="horz" wrap="square" lIns="128580" tIns="64290" rIns="128580" bIns="64290"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83"/>
            <p:cNvSpPr/>
            <p:nvPr/>
          </p:nvSpPr>
          <p:spPr bwMode="auto">
            <a:xfrm rot="5400000">
              <a:off x="7725013" y="3425457"/>
              <a:ext cx="9087" cy="531603"/>
            </a:xfrm>
            <a:custGeom>
              <a:avLst/>
              <a:gdLst>
                <a:gd name="T0" fmla="*/ 8 w 8"/>
                <a:gd name="T1" fmla="*/ 468 h 468"/>
                <a:gd name="T2" fmla="*/ 0 w 8"/>
                <a:gd name="T3" fmla="*/ 468 h 468"/>
                <a:gd name="T4" fmla="*/ 0 w 8"/>
                <a:gd name="T5" fmla="*/ 2 h 468"/>
                <a:gd name="T6" fmla="*/ 3 w 8"/>
                <a:gd name="T7" fmla="*/ 0 h 468"/>
                <a:gd name="T8" fmla="*/ 8 w 8"/>
                <a:gd name="T9" fmla="*/ 2 h 468"/>
                <a:gd name="T10" fmla="*/ 8 w 8"/>
                <a:gd name="T11" fmla="*/ 468 h 468"/>
              </a:gdLst>
              <a:ahLst/>
              <a:cxnLst>
                <a:cxn ang="0">
                  <a:pos x="T0" y="T1"/>
                </a:cxn>
                <a:cxn ang="0">
                  <a:pos x="T2" y="T3"/>
                </a:cxn>
                <a:cxn ang="0">
                  <a:pos x="T4" y="T5"/>
                </a:cxn>
                <a:cxn ang="0">
                  <a:pos x="T6" y="T7"/>
                </a:cxn>
                <a:cxn ang="0">
                  <a:pos x="T8" y="T9"/>
                </a:cxn>
                <a:cxn ang="0">
                  <a:pos x="T10" y="T11"/>
                </a:cxn>
              </a:cxnLst>
              <a:rect l="0" t="0" r="r" b="b"/>
              <a:pathLst>
                <a:path w="8" h="468">
                  <a:moveTo>
                    <a:pt x="8" y="468"/>
                  </a:moveTo>
                  <a:lnTo>
                    <a:pt x="0" y="468"/>
                  </a:lnTo>
                  <a:lnTo>
                    <a:pt x="0" y="2"/>
                  </a:lnTo>
                  <a:lnTo>
                    <a:pt x="3" y="0"/>
                  </a:lnTo>
                  <a:lnTo>
                    <a:pt x="8" y="2"/>
                  </a:lnTo>
                  <a:lnTo>
                    <a:pt x="8" y="468"/>
                  </a:lnTo>
                  <a:close/>
                </a:path>
              </a:pathLst>
            </a:custGeom>
            <a:solidFill>
              <a:schemeClr val="bg1">
                <a:alpha val="25000"/>
              </a:schemeClr>
            </a:solidFill>
            <a:ln>
              <a:noFill/>
            </a:ln>
          </p:spPr>
          <p:txBody>
            <a:bodyPr vert="horz" wrap="square" lIns="128580" tIns="64290" rIns="128580" bIns="64290"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84"/>
            <p:cNvSpPr/>
            <p:nvPr/>
          </p:nvSpPr>
          <p:spPr bwMode="auto">
            <a:xfrm rot="5400000">
              <a:off x="6992355" y="3403875"/>
              <a:ext cx="9087" cy="574767"/>
            </a:xfrm>
            <a:custGeom>
              <a:avLst/>
              <a:gdLst>
                <a:gd name="T0" fmla="*/ 8 w 8"/>
                <a:gd name="T1" fmla="*/ 506 h 506"/>
                <a:gd name="T2" fmla="*/ 0 w 8"/>
                <a:gd name="T3" fmla="*/ 506 h 506"/>
                <a:gd name="T4" fmla="*/ 0 w 8"/>
                <a:gd name="T5" fmla="*/ 1 h 506"/>
                <a:gd name="T6" fmla="*/ 3 w 8"/>
                <a:gd name="T7" fmla="*/ 0 h 506"/>
                <a:gd name="T8" fmla="*/ 8 w 8"/>
                <a:gd name="T9" fmla="*/ 1 h 506"/>
                <a:gd name="T10" fmla="*/ 8 w 8"/>
                <a:gd name="T11" fmla="*/ 506 h 506"/>
              </a:gdLst>
              <a:ahLst/>
              <a:cxnLst>
                <a:cxn ang="0">
                  <a:pos x="T0" y="T1"/>
                </a:cxn>
                <a:cxn ang="0">
                  <a:pos x="T2" y="T3"/>
                </a:cxn>
                <a:cxn ang="0">
                  <a:pos x="T4" y="T5"/>
                </a:cxn>
                <a:cxn ang="0">
                  <a:pos x="T6" y="T7"/>
                </a:cxn>
                <a:cxn ang="0">
                  <a:pos x="T8" y="T9"/>
                </a:cxn>
                <a:cxn ang="0">
                  <a:pos x="T10" y="T11"/>
                </a:cxn>
              </a:cxnLst>
              <a:rect l="0" t="0" r="r" b="b"/>
              <a:pathLst>
                <a:path w="8" h="506">
                  <a:moveTo>
                    <a:pt x="8" y="506"/>
                  </a:moveTo>
                  <a:lnTo>
                    <a:pt x="0" y="506"/>
                  </a:lnTo>
                  <a:lnTo>
                    <a:pt x="0" y="1"/>
                  </a:lnTo>
                  <a:lnTo>
                    <a:pt x="3" y="0"/>
                  </a:lnTo>
                  <a:lnTo>
                    <a:pt x="8" y="1"/>
                  </a:lnTo>
                  <a:lnTo>
                    <a:pt x="8" y="506"/>
                  </a:lnTo>
                  <a:close/>
                </a:path>
              </a:pathLst>
            </a:custGeom>
            <a:solidFill>
              <a:schemeClr val="bg1">
                <a:alpha val="25000"/>
              </a:schemeClr>
            </a:solidFill>
            <a:ln>
              <a:noFill/>
            </a:ln>
          </p:spPr>
          <p:txBody>
            <a:bodyPr vert="horz" wrap="square" lIns="128580" tIns="64290" rIns="128580" bIns="64290"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85"/>
            <p:cNvSpPr/>
            <p:nvPr/>
          </p:nvSpPr>
          <p:spPr bwMode="auto">
            <a:xfrm rot="5400000">
              <a:off x="4629676" y="3425457"/>
              <a:ext cx="9087" cy="531603"/>
            </a:xfrm>
            <a:custGeom>
              <a:avLst/>
              <a:gdLst>
                <a:gd name="T0" fmla="*/ 8 w 8"/>
                <a:gd name="T1" fmla="*/ 0 h 468"/>
                <a:gd name="T2" fmla="*/ 0 w 8"/>
                <a:gd name="T3" fmla="*/ 0 h 468"/>
                <a:gd name="T4" fmla="*/ 0 w 8"/>
                <a:gd name="T5" fmla="*/ 467 h 468"/>
                <a:gd name="T6" fmla="*/ 3 w 8"/>
                <a:gd name="T7" fmla="*/ 468 h 468"/>
                <a:gd name="T8" fmla="*/ 8 w 8"/>
                <a:gd name="T9" fmla="*/ 467 h 468"/>
                <a:gd name="T10" fmla="*/ 8 w 8"/>
                <a:gd name="T11" fmla="*/ 0 h 468"/>
              </a:gdLst>
              <a:ahLst/>
              <a:cxnLst>
                <a:cxn ang="0">
                  <a:pos x="T0" y="T1"/>
                </a:cxn>
                <a:cxn ang="0">
                  <a:pos x="T2" y="T3"/>
                </a:cxn>
                <a:cxn ang="0">
                  <a:pos x="T4" y="T5"/>
                </a:cxn>
                <a:cxn ang="0">
                  <a:pos x="T6" y="T7"/>
                </a:cxn>
                <a:cxn ang="0">
                  <a:pos x="T8" y="T9"/>
                </a:cxn>
                <a:cxn ang="0">
                  <a:pos x="T10" y="T11"/>
                </a:cxn>
              </a:cxnLst>
              <a:rect l="0" t="0" r="r" b="b"/>
              <a:pathLst>
                <a:path w="8" h="468">
                  <a:moveTo>
                    <a:pt x="8" y="0"/>
                  </a:moveTo>
                  <a:lnTo>
                    <a:pt x="0" y="0"/>
                  </a:lnTo>
                  <a:lnTo>
                    <a:pt x="0" y="467"/>
                  </a:lnTo>
                  <a:lnTo>
                    <a:pt x="3" y="468"/>
                  </a:lnTo>
                  <a:lnTo>
                    <a:pt x="8" y="467"/>
                  </a:lnTo>
                  <a:lnTo>
                    <a:pt x="8" y="0"/>
                  </a:lnTo>
                  <a:close/>
                </a:path>
              </a:pathLst>
            </a:custGeom>
            <a:solidFill>
              <a:schemeClr val="bg1">
                <a:alpha val="25000"/>
              </a:schemeClr>
            </a:solidFill>
            <a:ln>
              <a:noFill/>
            </a:ln>
          </p:spPr>
          <p:txBody>
            <a:bodyPr vert="horz" wrap="square" lIns="128580" tIns="64290" rIns="128580" bIns="64290"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86"/>
            <p:cNvSpPr/>
            <p:nvPr/>
          </p:nvSpPr>
          <p:spPr bwMode="auto">
            <a:xfrm rot="5400000">
              <a:off x="5361198" y="3403875"/>
              <a:ext cx="9087" cy="574767"/>
            </a:xfrm>
            <a:custGeom>
              <a:avLst/>
              <a:gdLst>
                <a:gd name="T0" fmla="*/ 8 w 8"/>
                <a:gd name="T1" fmla="*/ 0 h 506"/>
                <a:gd name="T2" fmla="*/ 0 w 8"/>
                <a:gd name="T3" fmla="*/ 0 h 506"/>
                <a:gd name="T4" fmla="*/ 0 w 8"/>
                <a:gd name="T5" fmla="*/ 504 h 506"/>
                <a:gd name="T6" fmla="*/ 3 w 8"/>
                <a:gd name="T7" fmla="*/ 506 h 506"/>
                <a:gd name="T8" fmla="*/ 8 w 8"/>
                <a:gd name="T9" fmla="*/ 504 h 506"/>
                <a:gd name="T10" fmla="*/ 8 w 8"/>
                <a:gd name="T11" fmla="*/ 0 h 506"/>
              </a:gdLst>
              <a:ahLst/>
              <a:cxnLst>
                <a:cxn ang="0">
                  <a:pos x="T0" y="T1"/>
                </a:cxn>
                <a:cxn ang="0">
                  <a:pos x="T2" y="T3"/>
                </a:cxn>
                <a:cxn ang="0">
                  <a:pos x="T4" y="T5"/>
                </a:cxn>
                <a:cxn ang="0">
                  <a:pos x="T6" y="T7"/>
                </a:cxn>
                <a:cxn ang="0">
                  <a:pos x="T8" y="T9"/>
                </a:cxn>
                <a:cxn ang="0">
                  <a:pos x="T10" y="T11"/>
                </a:cxn>
              </a:cxnLst>
              <a:rect l="0" t="0" r="r" b="b"/>
              <a:pathLst>
                <a:path w="8" h="506">
                  <a:moveTo>
                    <a:pt x="8" y="0"/>
                  </a:moveTo>
                  <a:lnTo>
                    <a:pt x="0" y="0"/>
                  </a:lnTo>
                  <a:lnTo>
                    <a:pt x="0" y="504"/>
                  </a:lnTo>
                  <a:lnTo>
                    <a:pt x="3" y="506"/>
                  </a:lnTo>
                  <a:lnTo>
                    <a:pt x="8" y="504"/>
                  </a:lnTo>
                  <a:lnTo>
                    <a:pt x="8" y="0"/>
                  </a:lnTo>
                  <a:close/>
                </a:path>
              </a:pathLst>
            </a:custGeom>
            <a:solidFill>
              <a:schemeClr val="bg1">
                <a:alpha val="25000"/>
              </a:schemeClr>
            </a:solidFill>
            <a:ln>
              <a:noFill/>
            </a:ln>
          </p:spPr>
          <p:txBody>
            <a:bodyPr vert="horz" wrap="square" lIns="128580" tIns="64290" rIns="128580" bIns="64290"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87"/>
            <p:cNvSpPr/>
            <p:nvPr/>
          </p:nvSpPr>
          <p:spPr bwMode="auto">
            <a:xfrm rot="5400000">
              <a:off x="6172801" y="3327202"/>
              <a:ext cx="9087" cy="728114"/>
            </a:xfrm>
            <a:custGeom>
              <a:avLst/>
              <a:gdLst>
                <a:gd name="T0" fmla="*/ 8 w 8"/>
                <a:gd name="T1" fmla="*/ 640 h 641"/>
                <a:gd name="T2" fmla="*/ 3 w 8"/>
                <a:gd name="T3" fmla="*/ 641 h 641"/>
                <a:gd name="T4" fmla="*/ 0 w 8"/>
                <a:gd name="T5" fmla="*/ 640 h 641"/>
                <a:gd name="T6" fmla="*/ 0 w 8"/>
                <a:gd name="T7" fmla="*/ 0 h 641"/>
                <a:gd name="T8" fmla="*/ 3 w 8"/>
                <a:gd name="T9" fmla="*/ 0 h 641"/>
                <a:gd name="T10" fmla="*/ 8 w 8"/>
                <a:gd name="T11" fmla="*/ 0 h 641"/>
                <a:gd name="T12" fmla="*/ 8 w 8"/>
                <a:gd name="T13" fmla="*/ 640 h 641"/>
              </a:gdLst>
              <a:ahLst/>
              <a:cxnLst>
                <a:cxn ang="0">
                  <a:pos x="T0" y="T1"/>
                </a:cxn>
                <a:cxn ang="0">
                  <a:pos x="T2" y="T3"/>
                </a:cxn>
                <a:cxn ang="0">
                  <a:pos x="T4" y="T5"/>
                </a:cxn>
                <a:cxn ang="0">
                  <a:pos x="T6" y="T7"/>
                </a:cxn>
                <a:cxn ang="0">
                  <a:pos x="T8" y="T9"/>
                </a:cxn>
                <a:cxn ang="0">
                  <a:pos x="T10" y="T11"/>
                </a:cxn>
                <a:cxn ang="0">
                  <a:pos x="T12" y="T13"/>
                </a:cxn>
              </a:cxnLst>
              <a:rect l="0" t="0" r="r" b="b"/>
              <a:pathLst>
                <a:path w="8" h="641">
                  <a:moveTo>
                    <a:pt x="8" y="640"/>
                  </a:moveTo>
                  <a:lnTo>
                    <a:pt x="3" y="641"/>
                  </a:lnTo>
                  <a:lnTo>
                    <a:pt x="0" y="640"/>
                  </a:lnTo>
                  <a:lnTo>
                    <a:pt x="0" y="0"/>
                  </a:lnTo>
                  <a:lnTo>
                    <a:pt x="3" y="0"/>
                  </a:lnTo>
                  <a:lnTo>
                    <a:pt x="8" y="0"/>
                  </a:lnTo>
                  <a:lnTo>
                    <a:pt x="8" y="640"/>
                  </a:lnTo>
                  <a:close/>
                </a:path>
              </a:pathLst>
            </a:custGeom>
            <a:solidFill>
              <a:schemeClr val="bg1">
                <a:alpha val="25000"/>
              </a:schemeClr>
            </a:solidFill>
            <a:ln>
              <a:noFill/>
            </a:ln>
          </p:spPr>
          <p:txBody>
            <a:bodyPr vert="horz" wrap="square" lIns="128580" tIns="64290" rIns="128580" bIns="64290"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88"/>
            <p:cNvSpPr/>
            <p:nvPr/>
          </p:nvSpPr>
          <p:spPr bwMode="auto">
            <a:xfrm rot="5400000">
              <a:off x="7303593" y="3529960"/>
              <a:ext cx="1059798" cy="323733"/>
            </a:xfrm>
            <a:custGeom>
              <a:avLst/>
              <a:gdLst>
                <a:gd name="T0" fmla="*/ 465 w 933"/>
                <a:gd name="T1" fmla="*/ 0 h 285"/>
                <a:gd name="T2" fmla="*/ 0 w 933"/>
                <a:gd name="T3" fmla="*/ 280 h 285"/>
                <a:gd name="T4" fmla="*/ 0 w 933"/>
                <a:gd name="T5" fmla="*/ 285 h 285"/>
                <a:gd name="T6" fmla="*/ 465 w 933"/>
                <a:gd name="T7" fmla="*/ 10 h 285"/>
                <a:gd name="T8" fmla="*/ 933 w 933"/>
                <a:gd name="T9" fmla="*/ 285 h 285"/>
                <a:gd name="T10" fmla="*/ 933 w 933"/>
                <a:gd name="T11" fmla="*/ 280 h 285"/>
                <a:gd name="T12" fmla="*/ 465 w 933"/>
                <a:gd name="T13" fmla="*/ 0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0"/>
                  </a:moveTo>
                  <a:lnTo>
                    <a:pt x="0" y="280"/>
                  </a:lnTo>
                  <a:lnTo>
                    <a:pt x="0" y="285"/>
                  </a:lnTo>
                  <a:lnTo>
                    <a:pt x="465" y="10"/>
                  </a:lnTo>
                  <a:lnTo>
                    <a:pt x="933" y="285"/>
                  </a:lnTo>
                  <a:lnTo>
                    <a:pt x="933" y="280"/>
                  </a:lnTo>
                  <a:lnTo>
                    <a:pt x="465" y="0"/>
                  </a:lnTo>
                  <a:close/>
                </a:path>
              </a:pathLst>
            </a:custGeom>
            <a:solidFill>
              <a:schemeClr val="bg1">
                <a:alpha val="25000"/>
              </a:schemeClr>
            </a:solidFill>
            <a:ln>
              <a:noFill/>
            </a:ln>
          </p:spPr>
          <p:txBody>
            <a:bodyPr vert="horz" wrap="square" lIns="128580" tIns="64290" rIns="128580" bIns="64290"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89"/>
            <p:cNvSpPr/>
            <p:nvPr/>
          </p:nvSpPr>
          <p:spPr bwMode="auto">
            <a:xfrm rot="5400000">
              <a:off x="6837871" y="3587891"/>
              <a:ext cx="1059798" cy="207871"/>
            </a:xfrm>
            <a:custGeom>
              <a:avLst/>
              <a:gdLst>
                <a:gd name="T0" fmla="*/ 0 w 933"/>
                <a:gd name="T1" fmla="*/ 183 h 183"/>
                <a:gd name="T2" fmla="*/ 462 w 933"/>
                <a:gd name="T3" fmla="*/ 7 h 183"/>
                <a:gd name="T4" fmla="*/ 470 w 933"/>
                <a:gd name="T5" fmla="*/ 7 h 183"/>
                <a:gd name="T6" fmla="*/ 933 w 933"/>
                <a:gd name="T7" fmla="*/ 183 h 183"/>
                <a:gd name="T8" fmla="*/ 933 w 933"/>
                <a:gd name="T9" fmla="*/ 178 h 183"/>
                <a:gd name="T10" fmla="*/ 470 w 933"/>
                <a:gd name="T11" fmla="*/ 0 h 183"/>
                <a:gd name="T12" fmla="*/ 462 w 933"/>
                <a:gd name="T13" fmla="*/ 0 h 183"/>
                <a:gd name="T14" fmla="*/ 0 w 933"/>
                <a:gd name="T15" fmla="*/ 178 h 183"/>
                <a:gd name="T16" fmla="*/ 0 w 933"/>
                <a:gd name="T1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183"/>
                  </a:moveTo>
                  <a:lnTo>
                    <a:pt x="462" y="7"/>
                  </a:lnTo>
                  <a:lnTo>
                    <a:pt x="470" y="7"/>
                  </a:lnTo>
                  <a:lnTo>
                    <a:pt x="933" y="183"/>
                  </a:lnTo>
                  <a:lnTo>
                    <a:pt x="933" y="178"/>
                  </a:lnTo>
                  <a:lnTo>
                    <a:pt x="470" y="0"/>
                  </a:lnTo>
                  <a:lnTo>
                    <a:pt x="462" y="0"/>
                  </a:lnTo>
                  <a:lnTo>
                    <a:pt x="0" y="178"/>
                  </a:lnTo>
                  <a:lnTo>
                    <a:pt x="0" y="183"/>
                  </a:lnTo>
                  <a:close/>
                </a:path>
              </a:pathLst>
            </a:custGeom>
            <a:solidFill>
              <a:schemeClr val="bg1">
                <a:alpha val="25000"/>
              </a:schemeClr>
            </a:solidFill>
            <a:ln>
              <a:noFill/>
            </a:ln>
          </p:spPr>
          <p:txBody>
            <a:bodyPr vert="horz" wrap="square" lIns="128580" tIns="64290" rIns="128580" bIns="64290"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90"/>
            <p:cNvSpPr/>
            <p:nvPr/>
          </p:nvSpPr>
          <p:spPr bwMode="auto">
            <a:xfrm rot="5400000">
              <a:off x="6303998" y="3559494"/>
              <a:ext cx="1697039" cy="263530"/>
            </a:xfrm>
            <a:custGeom>
              <a:avLst/>
              <a:gdLst>
                <a:gd name="T0" fmla="*/ 746 w 1494"/>
                <a:gd name="T1" fmla="*/ 0 h 232"/>
                <a:gd name="T2" fmla="*/ 0 w 1494"/>
                <a:gd name="T3" fmla="*/ 224 h 232"/>
                <a:gd name="T4" fmla="*/ 0 w 1494"/>
                <a:gd name="T5" fmla="*/ 232 h 232"/>
                <a:gd name="T6" fmla="*/ 746 w 1494"/>
                <a:gd name="T7" fmla="*/ 10 h 232"/>
                <a:gd name="T8" fmla="*/ 1494 w 1494"/>
                <a:gd name="T9" fmla="*/ 232 h 232"/>
                <a:gd name="T10" fmla="*/ 1494 w 1494"/>
                <a:gd name="T11" fmla="*/ 224 h 232"/>
                <a:gd name="T12" fmla="*/ 746 w 1494"/>
                <a:gd name="T13" fmla="*/ 0 h 232"/>
              </a:gdLst>
              <a:ahLst/>
              <a:cxnLst>
                <a:cxn ang="0">
                  <a:pos x="T0" y="T1"/>
                </a:cxn>
                <a:cxn ang="0">
                  <a:pos x="T2" y="T3"/>
                </a:cxn>
                <a:cxn ang="0">
                  <a:pos x="T4" y="T5"/>
                </a:cxn>
                <a:cxn ang="0">
                  <a:pos x="T6" y="T7"/>
                </a:cxn>
                <a:cxn ang="0">
                  <a:pos x="T8" y="T9"/>
                </a:cxn>
                <a:cxn ang="0">
                  <a:pos x="T10" y="T11"/>
                </a:cxn>
                <a:cxn ang="0">
                  <a:pos x="T12" y="T13"/>
                </a:cxn>
              </a:cxnLst>
              <a:rect l="0" t="0" r="r" b="b"/>
              <a:pathLst>
                <a:path w="1494" h="232">
                  <a:moveTo>
                    <a:pt x="746" y="0"/>
                  </a:moveTo>
                  <a:lnTo>
                    <a:pt x="0" y="224"/>
                  </a:lnTo>
                  <a:lnTo>
                    <a:pt x="0" y="232"/>
                  </a:lnTo>
                  <a:lnTo>
                    <a:pt x="746" y="10"/>
                  </a:lnTo>
                  <a:lnTo>
                    <a:pt x="1494" y="232"/>
                  </a:lnTo>
                  <a:lnTo>
                    <a:pt x="1494" y="224"/>
                  </a:lnTo>
                  <a:lnTo>
                    <a:pt x="746" y="0"/>
                  </a:lnTo>
                  <a:close/>
                </a:path>
              </a:pathLst>
            </a:custGeom>
            <a:solidFill>
              <a:schemeClr val="bg1">
                <a:alpha val="25000"/>
              </a:schemeClr>
            </a:solidFill>
            <a:ln>
              <a:noFill/>
            </a:ln>
          </p:spPr>
          <p:txBody>
            <a:bodyPr vert="horz" wrap="square" lIns="128580" tIns="64290" rIns="128580" bIns="64290"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91"/>
            <p:cNvSpPr/>
            <p:nvPr/>
          </p:nvSpPr>
          <p:spPr bwMode="auto">
            <a:xfrm rot="5400000">
              <a:off x="5804200" y="3621969"/>
              <a:ext cx="1697039" cy="138580"/>
            </a:xfrm>
            <a:custGeom>
              <a:avLst/>
              <a:gdLst>
                <a:gd name="T0" fmla="*/ 743 w 1494"/>
                <a:gd name="T1" fmla="*/ 0 h 122"/>
                <a:gd name="T2" fmla="*/ 0 w 1494"/>
                <a:gd name="T3" fmla="*/ 113 h 122"/>
                <a:gd name="T4" fmla="*/ 0 w 1494"/>
                <a:gd name="T5" fmla="*/ 122 h 122"/>
                <a:gd name="T6" fmla="*/ 743 w 1494"/>
                <a:gd name="T7" fmla="*/ 11 h 122"/>
                <a:gd name="T8" fmla="*/ 751 w 1494"/>
                <a:gd name="T9" fmla="*/ 11 h 122"/>
                <a:gd name="T10" fmla="*/ 1494 w 1494"/>
                <a:gd name="T11" fmla="*/ 122 h 122"/>
                <a:gd name="T12" fmla="*/ 1494 w 1494"/>
                <a:gd name="T13" fmla="*/ 113 h 122"/>
                <a:gd name="T14" fmla="*/ 751 w 1494"/>
                <a:gd name="T15" fmla="*/ 0 h 122"/>
                <a:gd name="T16" fmla="*/ 743 w 1494"/>
                <a:gd name="T1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0"/>
                  </a:moveTo>
                  <a:lnTo>
                    <a:pt x="0" y="113"/>
                  </a:lnTo>
                  <a:lnTo>
                    <a:pt x="0" y="122"/>
                  </a:lnTo>
                  <a:lnTo>
                    <a:pt x="743" y="11"/>
                  </a:lnTo>
                  <a:lnTo>
                    <a:pt x="751" y="11"/>
                  </a:lnTo>
                  <a:lnTo>
                    <a:pt x="1494" y="122"/>
                  </a:lnTo>
                  <a:lnTo>
                    <a:pt x="1494" y="113"/>
                  </a:lnTo>
                  <a:lnTo>
                    <a:pt x="751" y="0"/>
                  </a:lnTo>
                  <a:lnTo>
                    <a:pt x="743" y="0"/>
                  </a:lnTo>
                  <a:close/>
                </a:path>
              </a:pathLst>
            </a:custGeom>
            <a:solidFill>
              <a:schemeClr val="bg1">
                <a:alpha val="25000"/>
              </a:schemeClr>
            </a:solidFill>
            <a:ln>
              <a:noFill/>
            </a:ln>
          </p:spPr>
          <p:txBody>
            <a:bodyPr vert="horz" wrap="square" lIns="128580" tIns="64290" rIns="128580" bIns="64290"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92"/>
            <p:cNvSpPr/>
            <p:nvPr/>
          </p:nvSpPr>
          <p:spPr bwMode="auto">
            <a:xfrm rot="5400000">
              <a:off x="4000386" y="3529960"/>
              <a:ext cx="1059798" cy="323733"/>
            </a:xfrm>
            <a:custGeom>
              <a:avLst/>
              <a:gdLst>
                <a:gd name="T0" fmla="*/ 465 w 933"/>
                <a:gd name="T1" fmla="*/ 285 h 285"/>
                <a:gd name="T2" fmla="*/ 0 w 933"/>
                <a:gd name="T3" fmla="*/ 5 h 285"/>
                <a:gd name="T4" fmla="*/ 0 w 933"/>
                <a:gd name="T5" fmla="*/ 0 h 285"/>
                <a:gd name="T6" fmla="*/ 465 w 933"/>
                <a:gd name="T7" fmla="*/ 275 h 285"/>
                <a:gd name="T8" fmla="*/ 933 w 933"/>
                <a:gd name="T9" fmla="*/ 0 h 285"/>
                <a:gd name="T10" fmla="*/ 933 w 933"/>
                <a:gd name="T11" fmla="*/ 5 h 285"/>
                <a:gd name="T12" fmla="*/ 465 w 933"/>
                <a:gd name="T13" fmla="*/ 285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285"/>
                  </a:moveTo>
                  <a:lnTo>
                    <a:pt x="0" y="5"/>
                  </a:lnTo>
                  <a:lnTo>
                    <a:pt x="0" y="0"/>
                  </a:lnTo>
                  <a:lnTo>
                    <a:pt x="465" y="275"/>
                  </a:lnTo>
                  <a:lnTo>
                    <a:pt x="933" y="0"/>
                  </a:lnTo>
                  <a:lnTo>
                    <a:pt x="933" y="5"/>
                  </a:lnTo>
                  <a:lnTo>
                    <a:pt x="465" y="285"/>
                  </a:lnTo>
                  <a:close/>
                </a:path>
              </a:pathLst>
            </a:custGeom>
            <a:solidFill>
              <a:schemeClr val="bg1">
                <a:alpha val="25000"/>
              </a:schemeClr>
            </a:solidFill>
            <a:ln>
              <a:noFill/>
            </a:ln>
          </p:spPr>
          <p:txBody>
            <a:bodyPr vert="horz" wrap="square" lIns="128580" tIns="64290" rIns="128580" bIns="64290"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93"/>
            <p:cNvSpPr/>
            <p:nvPr/>
          </p:nvSpPr>
          <p:spPr bwMode="auto">
            <a:xfrm rot="5400000">
              <a:off x="4466105" y="3587891"/>
              <a:ext cx="1059798" cy="207871"/>
            </a:xfrm>
            <a:custGeom>
              <a:avLst/>
              <a:gdLst>
                <a:gd name="T0" fmla="*/ 0 w 933"/>
                <a:gd name="T1" fmla="*/ 0 h 183"/>
                <a:gd name="T2" fmla="*/ 462 w 933"/>
                <a:gd name="T3" fmla="*/ 176 h 183"/>
                <a:gd name="T4" fmla="*/ 470 w 933"/>
                <a:gd name="T5" fmla="*/ 176 h 183"/>
                <a:gd name="T6" fmla="*/ 933 w 933"/>
                <a:gd name="T7" fmla="*/ 0 h 183"/>
                <a:gd name="T8" fmla="*/ 933 w 933"/>
                <a:gd name="T9" fmla="*/ 5 h 183"/>
                <a:gd name="T10" fmla="*/ 470 w 933"/>
                <a:gd name="T11" fmla="*/ 183 h 183"/>
                <a:gd name="T12" fmla="*/ 462 w 933"/>
                <a:gd name="T13" fmla="*/ 183 h 183"/>
                <a:gd name="T14" fmla="*/ 0 w 933"/>
                <a:gd name="T15" fmla="*/ 5 h 183"/>
                <a:gd name="T16" fmla="*/ 0 w 933"/>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0"/>
                  </a:moveTo>
                  <a:lnTo>
                    <a:pt x="462" y="176"/>
                  </a:lnTo>
                  <a:lnTo>
                    <a:pt x="470" y="176"/>
                  </a:lnTo>
                  <a:lnTo>
                    <a:pt x="933" y="0"/>
                  </a:lnTo>
                  <a:lnTo>
                    <a:pt x="933" y="5"/>
                  </a:lnTo>
                  <a:lnTo>
                    <a:pt x="470" y="183"/>
                  </a:lnTo>
                  <a:lnTo>
                    <a:pt x="462" y="183"/>
                  </a:lnTo>
                  <a:lnTo>
                    <a:pt x="0" y="5"/>
                  </a:lnTo>
                  <a:lnTo>
                    <a:pt x="0" y="0"/>
                  </a:lnTo>
                  <a:close/>
                </a:path>
              </a:pathLst>
            </a:custGeom>
            <a:solidFill>
              <a:schemeClr val="bg1">
                <a:alpha val="25000"/>
              </a:schemeClr>
            </a:solidFill>
            <a:ln>
              <a:noFill/>
            </a:ln>
          </p:spPr>
          <p:txBody>
            <a:bodyPr vert="horz" wrap="square" lIns="128580" tIns="64290" rIns="128580" bIns="64290"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94"/>
            <p:cNvSpPr/>
            <p:nvPr/>
          </p:nvSpPr>
          <p:spPr bwMode="auto">
            <a:xfrm rot="5400000">
              <a:off x="4362170" y="3558926"/>
              <a:ext cx="1697039" cy="264666"/>
            </a:xfrm>
            <a:custGeom>
              <a:avLst/>
              <a:gdLst>
                <a:gd name="T0" fmla="*/ 746 w 1494"/>
                <a:gd name="T1" fmla="*/ 233 h 233"/>
                <a:gd name="T2" fmla="*/ 0 w 1494"/>
                <a:gd name="T3" fmla="*/ 9 h 233"/>
                <a:gd name="T4" fmla="*/ 0 w 1494"/>
                <a:gd name="T5" fmla="*/ 0 h 233"/>
                <a:gd name="T6" fmla="*/ 746 w 1494"/>
                <a:gd name="T7" fmla="*/ 222 h 233"/>
                <a:gd name="T8" fmla="*/ 1494 w 1494"/>
                <a:gd name="T9" fmla="*/ 0 h 233"/>
                <a:gd name="T10" fmla="*/ 1494 w 1494"/>
                <a:gd name="T11" fmla="*/ 9 h 233"/>
                <a:gd name="T12" fmla="*/ 746 w 1494"/>
                <a:gd name="T13" fmla="*/ 233 h 233"/>
              </a:gdLst>
              <a:ahLst/>
              <a:cxnLst>
                <a:cxn ang="0">
                  <a:pos x="T0" y="T1"/>
                </a:cxn>
                <a:cxn ang="0">
                  <a:pos x="T2" y="T3"/>
                </a:cxn>
                <a:cxn ang="0">
                  <a:pos x="T4" y="T5"/>
                </a:cxn>
                <a:cxn ang="0">
                  <a:pos x="T6" y="T7"/>
                </a:cxn>
                <a:cxn ang="0">
                  <a:pos x="T8" y="T9"/>
                </a:cxn>
                <a:cxn ang="0">
                  <a:pos x="T10" y="T11"/>
                </a:cxn>
                <a:cxn ang="0">
                  <a:pos x="T12" y="T13"/>
                </a:cxn>
              </a:cxnLst>
              <a:rect l="0" t="0" r="r" b="b"/>
              <a:pathLst>
                <a:path w="1494" h="233">
                  <a:moveTo>
                    <a:pt x="746" y="233"/>
                  </a:moveTo>
                  <a:lnTo>
                    <a:pt x="0" y="9"/>
                  </a:lnTo>
                  <a:lnTo>
                    <a:pt x="0" y="0"/>
                  </a:lnTo>
                  <a:lnTo>
                    <a:pt x="746" y="222"/>
                  </a:lnTo>
                  <a:lnTo>
                    <a:pt x="1494" y="0"/>
                  </a:lnTo>
                  <a:lnTo>
                    <a:pt x="1494" y="9"/>
                  </a:lnTo>
                  <a:lnTo>
                    <a:pt x="746" y="233"/>
                  </a:lnTo>
                  <a:close/>
                </a:path>
              </a:pathLst>
            </a:custGeom>
            <a:solidFill>
              <a:schemeClr val="bg1">
                <a:alpha val="25000"/>
              </a:schemeClr>
            </a:solidFill>
            <a:ln>
              <a:noFill/>
            </a:ln>
          </p:spPr>
          <p:txBody>
            <a:bodyPr vert="horz" wrap="square" lIns="128580" tIns="64290" rIns="128580" bIns="64290"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95"/>
            <p:cNvSpPr/>
            <p:nvPr/>
          </p:nvSpPr>
          <p:spPr bwMode="auto">
            <a:xfrm rot="5400000">
              <a:off x="4862537" y="3621969"/>
              <a:ext cx="1697039" cy="138580"/>
            </a:xfrm>
            <a:custGeom>
              <a:avLst/>
              <a:gdLst>
                <a:gd name="T0" fmla="*/ 743 w 1494"/>
                <a:gd name="T1" fmla="*/ 122 h 122"/>
                <a:gd name="T2" fmla="*/ 0 w 1494"/>
                <a:gd name="T3" fmla="*/ 9 h 122"/>
                <a:gd name="T4" fmla="*/ 0 w 1494"/>
                <a:gd name="T5" fmla="*/ 0 h 122"/>
                <a:gd name="T6" fmla="*/ 743 w 1494"/>
                <a:gd name="T7" fmla="*/ 112 h 122"/>
                <a:gd name="T8" fmla="*/ 751 w 1494"/>
                <a:gd name="T9" fmla="*/ 112 h 122"/>
                <a:gd name="T10" fmla="*/ 1494 w 1494"/>
                <a:gd name="T11" fmla="*/ 0 h 122"/>
                <a:gd name="T12" fmla="*/ 1494 w 1494"/>
                <a:gd name="T13" fmla="*/ 9 h 122"/>
                <a:gd name="T14" fmla="*/ 751 w 1494"/>
                <a:gd name="T15" fmla="*/ 122 h 122"/>
                <a:gd name="T16" fmla="*/ 743 w 149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122"/>
                  </a:moveTo>
                  <a:lnTo>
                    <a:pt x="0" y="9"/>
                  </a:lnTo>
                  <a:lnTo>
                    <a:pt x="0" y="0"/>
                  </a:lnTo>
                  <a:lnTo>
                    <a:pt x="743" y="112"/>
                  </a:lnTo>
                  <a:lnTo>
                    <a:pt x="751" y="112"/>
                  </a:lnTo>
                  <a:lnTo>
                    <a:pt x="1494" y="0"/>
                  </a:lnTo>
                  <a:lnTo>
                    <a:pt x="1494" y="9"/>
                  </a:lnTo>
                  <a:lnTo>
                    <a:pt x="751" y="122"/>
                  </a:lnTo>
                  <a:lnTo>
                    <a:pt x="743" y="122"/>
                  </a:lnTo>
                  <a:close/>
                </a:path>
              </a:pathLst>
            </a:custGeom>
            <a:solidFill>
              <a:schemeClr val="bg1">
                <a:alpha val="25000"/>
              </a:schemeClr>
            </a:solidFill>
            <a:ln>
              <a:noFill/>
            </a:ln>
          </p:spPr>
          <p:txBody>
            <a:bodyPr vert="horz" wrap="square" lIns="128580" tIns="64290" rIns="128580" bIns="64290"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96"/>
            <p:cNvSpPr/>
            <p:nvPr/>
          </p:nvSpPr>
          <p:spPr bwMode="auto">
            <a:xfrm rot="5400000">
              <a:off x="5303835" y="3621400"/>
              <a:ext cx="2335417" cy="139716"/>
            </a:xfrm>
            <a:custGeom>
              <a:avLst/>
              <a:gdLst>
                <a:gd name="T0" fmla="*/ 1027 w 2056"/>
                <a:gd name="T1" fmla="*/ 0 h 123"/>
                <a:gd name="T2" fmla="*/ 0 w 2056"/>
                <a:gd name="T3" fmla="*/ 111 h 123"/>
                <a:gd name="T4" fmla="*/ 0 w 2056"/>
                <a:gd name="T5" fmla="*/ 123 h 123"/>
                <a:gd name="T6" fmla="*/ 1027 w 2056"/>
                <a:gd name="T7" fmla="*/ 14 h 123"/>
                <a:gd name="T8" fmla="*/ 2056 w 2056"/>
                <a:gd name="T9" fmla="*/ 123 h 123"/>
                <a:gd name="T10" fmla="*/ 2056 w 2056"/>
                <a:gd name="T11" fmla="*/ 111 h 123"/>
                <a:gd name="T12" fmla="*/ 1027 w 2056"/>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2056" h="123">
                  <a:moveTo>
                    <a:pt x="1027" y="0"/>
                  </a:moveTo>
                  <a:lnTo>
                    <a:pt x="0" y="111"/>
                  </a:lnTo>
                  <a:lnTo>
                    <a:pt x="0" y="123"/>
                  </a:lnTo>
                  <a:lnTo>
                    <a:pt x="1027" y="14"/>
                  </a:lnTo>
                  <a:lnTo>
                    <a:pt x="2056" y="123"/>
                  </a:lnTo>
                  <a:lnTo>
                    <a:pt x="2056" y="111"/>
                  </a:lnTo>
                  <a:lnTo>
                    <a:pt x="1027" y="0"/>
                  </a:lnTo>
                  <a:close/>
                </a:path>
              </a:pathLst>
            </a:custGeom>
            <a:solidFill>
              <a:schemeClr val="bg1">
                <a:alpha val="25000"/>
              </a:schemeClr>
            </a:solidFill>
            <a:ln>
              <a:noFill/>
            </a:ln>
          </p:spPr>
          <p:txBody>
            <a:bodyPr vert="horz" wrap="square" lIns="128580" tIns="64290" rIns="128580" bIns="64290"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97"/>
            <p:cNvSpPr/>
            <p:nvPr/>
          </p:nvSpPr>
          <p:spPr bwMode="auto">
            <a:xfrm rot="5400000">
              <a:off x="4713165" y="3623672"/>
              <a:ext cx="2335417" cy="135173"/>
            </a:xfrm>
            <a:custGeom>
              <a:avLst/>
              <a:gdLst>
                <a:gd name="T0" fmla="*/ 1027 w 2056"/>
                <a:gd name="T1" fmla="*/ 119 h 119"/>
                <a:gd name="T2" fmla="*/ 0 w 2056"/>
                <a:gd name="T3" fmla="*/ 10 h 119"/>
                <a:gd name="T4" fmla="*/ 0 w 2056"/>
                <a:gd name="T5" fmla="*/ 0 h 119"/>
                <a:gd name="T6" fmla="*/ 1027 w 2056"/>
                <a:gd name="T7" fmla="*/ 104 h 119"/>
                <a:gd name="T8" fmla="*/ 2056 w 2056"/>
                <a:gd name="T9" fmla="*/ 0 h 119"/>
                <a:gd name="T10" fmla="*/ 2056 w 2056"/>
                <a:gd name="T11" fmla="*/ 10 h 119"/>
                <a:gd name="T12" fmla="*/ 1027 w 2056"/>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2056" h="119">
                  <a:moveTo>
                    <a:pt x="1027" y="119"/>
                  </a:moveTo>
                  <a:lnTo>
                    <a:pt x="0" y="10"/>
                  </a:lnTo>
                  <a:lnTo>
                    <a:pt x="0" y="0"/>
                  </a:lnTo>
                  <a:lnTo>
                    <a:pt x="1027" y="104"/>
                  </a:lnTo>
                  <a:lnTo>
                    <a:pt x="2056" y="0"/>
                  </a:lnTo>
                  <a:lnTo>
                    <a:pt x="2056" y="10"/>
                  </a:lnTo>
                  <a:lnTo>
                    <a:pt x="1027" y="119"/>
                  </a:lnTo>
                  <a:close/>
                </a:path>
              </a:pathLst>
            </a:custGeom>
            <a:solidFill>
              <a:schemeClr val="bg1">
                <a:alpha val="25000"/>
              </a:schemeClr>
            </a:solidFill>
            <a:ln>
              <a:noFill/>
            </a:ln>
          </p:spPr>
          <p:txBody>
            <a:bodyPr vert="horz" wrap="square" lIns="128580" tIns="64290" rIns="128580" bIns="64290"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3" name="TextBox 32"/>
          <p:cNvSpPr txBox="1"/>
          <p:nvPr/>
        </p:nvSpPr>
        <p:spPr>
          <a:xfrm>
            <a:off x="622300" y="1854835"/>
            <a:ext cx="2745105" cy="1123950"/>
          </a:xfrm>
          <a:prstGeom prst="rect">
            <a:avLst/>
          </a:prstGeom>
          <a:noFill/>
        </p:spPr>
        <p:txBody>
          <a:bodyPr wrap="square" rtlCol="0">
            <a:spAutoFit/>
          </a:bodyPr>
          <a:lstStyle/>
          <a:p>
            <a:pPr algn="just">
              <a:lnSpc>
                <a:spcPct val="120000"/>
              </a:lnSpc>
              <a:spcBef>
                <a:spcPts val="0"/>
              </a:spcBef>
              <a:spcAft>
                <a:spcPts val="0"/>
              </a:spcAft>
            </a:pPr>
            <a:r>
              <a:rPr lang="en-US" altLang="zh-CN" sz="24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 </a:t>
            </a:r>
            <a:endParaRPr lang="zh-CN" altLang="id-ID" sz="24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spcBef>
                <a:spcPts val="0"/>
              </a:spcBef>
              <a:spcAft>
                <a:spcPts val="0"/>
              </a:spcAft>
            </a:pPr>
            <a:r>
              <a:rPr lang="zh-CN" altLang="en-US" sz="16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浮动影响，导航栏布局，</a:t>
            </a:r>
            <a:r>
              <a:rPr lang="en-US" altLang="zh-CN" sz="16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div</a:t>
            </a:r>
            <a:r>
              <a:rPr lang="zh-CN" altLang="en-US" sz="16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对齐方式，恻导航嵌套</a:t>
            </a:r>
            <a:endParaRPr lang="zh-CN" altLang="en-US" sz="16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TextBox 36"/>
          <p:cNvSpPr txBox="1"/>
          <p:nvPr/>
        </p:nvSpPr>
        <p:spPr>
          <a:xfrm>
            <a:off x="8707120" y="1420495"/>
            <a:ext cx="3483610" cy="2121535"/>
          </a:xfrm>
          <a:prstGeom prst="rect">
            <a:avLst/>
          </a:prstGeom>
          <a:noFill/>
        </p:spPr>
        <p:txBody>
          <a:bodyPr wrap="square" rtlCol="0">
            <a:spAutoFit/>
          </a:bodyPr>
          <a:lstStyle/>
          <a:p>
            <a:pPr algn="just">
              <a:lnSpc>
                <a:spcPct val="120000"/>
              </a:lnSpc>
              <a:spcBef>
                <a:spcPts val="0"/>
              </a:spcBef>
              <a:spcAft>
                <a:spcPts val="0"/>
              </a:spcAft>
            </a:pPr>
            <a:r>
              <a:rPr lang="zh-CN" altLang="en-US" sz="20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公共样式问题</a:t>
            </a:r>
            <a:endParaRPr lang="zh-CN" altLang="en-US" sz="20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spcBef>
                <a:spcPts val="0"/>
              </a:spcBef>
              <a:spcAft>
                <a:spcPts val="0"/>
              </a:spcAft>
            </a:pPr>
            <a:endParaRPr lang="zh-CN" altLang="en-US" sz="1800" dirty="0">
              <a:solidFill>
                <a:schemeClr val="accent6"/>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spcBef>
                <a:spcPts val="0"/>
              </a:spcBef>
              <a:spcAft>
                <a:spcPts val="0"/>
              </a:spcAft>
            </a:pPr>
            <a:r>
              <a:rPr lang="zh-CN" altLang="en-US" sz="1800" dirty="0">
                <a:solidFill>
                  <a:schemeClr val="accent5">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公共样式是页面搭建初始化页面必不可少的部分</a:t>
            </a:r>
            <a:r>
              <a:rPr lang="en-US" altLang="zh-CN" sz="1800" dirty="0">
                <a:solidFill>
                  <a:schemeClr val="accent5">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800" dirty="0">
                <a:solidFill>
                  <a:schemeClr val="accent5">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可以有效的减少代码量从而实现优化页面加载速度的效果</a:t>
            </a:r>
            <a:endParaRPr lang="zh-CN" altLang="en-US" sz="1800" dirty="0">
              <a:solidFill>
                <a:schemeClr val="accent5">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42" name="Elbow Connector 41"/>
          <p:cNvCxnSpPr/>
          <p:nvPr/>
        </p:nvCxnSpPr>
        <p:spPr>
          <a:xfrm rot="10800000">
            <a:off x="3735603" y="2806055"/>
            <a:ext cx="834769" cy="762468"/>
          </a:xfrm>
          <a:prstGeom prst="bentConnector3">
            <a:avLst>
              <a:gd name="adj1" fmla="val 50000"/>
            </a:avLst>
          </a:prstGeom>
          <a:ln w="6350">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rot="10800000" flipV="1">
            <a:off x="6822358" y="1939728"/>
            <a:ext cx="1931960" cy="968015"/>
          </a:xfrm>
          <a:prstGeom prst="bentConnector3">
            <a:avLst>
              <a:gd name="adj1" fmla="val 50000"/>
            </a:avLst>
          </a:prstGeom>
          <a:ln w="6350">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7" name="TextBox 8"/>
          <p:cNvSpPr txBox="1"/>
          <p:nvPr/>
        </p:nvSpPr>
        <p:spPr>
          <a:xfrm>
            <a:off x="857250" y="172403"/>
            <a:ext cx="5667375" cy="615315"/>
          </a:xfrm>
          <a:prstGeom prst="rect">
            <a:avLst/>
          </a:prstGeom>
          <a:noFill/>
        </p:spPr>
        <p:txBody>
          <a:bodyPr wrap="square" lIns="0" tIns="0" rIns="0" bIns="0" rtlCol="0" anchor="ctr">
            <a:spAutoFit/>
          </a:bodyPr>
          <a:lstStyle/>
          <a:p>
            <a:r>
              <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网页</a:t>
            </a:r>
            <a:r>
              <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易错点总结</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文本框 49"/>
          <p:cNvSpPr txBox="1"/>
          <p:nvPr/>
        </p:nvSpPr>
        <p:spPr>
          <a:xfrm>
            <a:off x="622300" y="1780540"/>
            <a:ext cx="2011680" cy="460375"/>
          </a:xfrm>
          <a:prstGeom prst="rect">
            <a:avLst/>
          </a:prstGeom>
          <a:noFill/>
        </p:spPr>
        <p:txBody>
          <a:bodyPr wrap="none" rtlCol="0">
            <a:spAutoFit/>
          </a:bodyPr>
          <a:p>
            <a:pPr algn="l"/>
            <a:r>
              <a:rPr lang="zh-CN" altLang="id-ID" sz="24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页面布局问题</a:t>
            </a:r>
            <a:endParaRPr lang="zh-CN" altLang="id-ID" sz="24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par>
                          <p:cTn id="18" fill="hold">
                            <p:stCondLst>
                              <p:cond delay="2000"/>
                            </p:stCondLst>
                            <p:childTnLst>
                              <p:par>
                                <p:cTn id="19" presetID="22" presetClass="entr" presetSubtype="2" fill="hold"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ipe(right)">
                                      <p:cBhvr>
                                        <p:cTn id="21" dur="500"/>
                                        <p:tgtEl>
                                          <p:spTgt spid="42"/>
                                        </p:tgtEl>
                                      </p:cBhvr>
                                    </p:animEffect>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left)">
                                      <p:cBhvr>
                                        <p:cTn id="2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淘宝网chenying0907出品 178"/>
          <p:cNvSpPr/>
          <p:nvPr/>
        </p:nvSpPr>
        <p:spPr bwMode="auto">
          <a:xfrm>
            <a:off x="2815005" y="1735551"/>
            <a:ext cx="1361345" cy="2999495"/>
          </a:xfrm>
          <a:custGeom>
            <a:avLst/>
            <a:gdLst>
              <a:gd name="connsiteX0" fmla="*/ 234950 w 1428751"/>
              <a:gd name="connsiteY0" fmla="*/ 0 h 3148013"/>
              <a:gd name="connsiteX1" fmla="*/ 239712 w 1428751"/>
              <a:gd name="connsiteY1" fmla="*/ 0 h 3148013"/>
              <a:gd name="connsiteX2" fmla="*/ 276225 w 1428751"/>
              <a:gd name="connsiteY2" fmla="*/ 0 h 3148013"/>
              <a:gd name="connsiteX3" fmla="*/ 319088 w 1428751"/>
              <a:gd name="connsiteY3" fmla="*/ 0 h 3148013"/>
              <a:gd name="connsiteX4" fmla="*/ 361950 w 1428751"/>
              <a:gd name="connsiteY4" fmla="*/ 0 h 3148013"/>
              <a:gd name="connsiteX5" fmla="*/ 361951 w 1428751"/>
              <a:gd name="connsiteY5" fmla="*/ 0 h 3148013"/>
              <a:gd name="connsiteX6" fmla="*/ 404813 w 1428751"/>
              <a:gd name="connsiteY6" fmla="*/ 0 h 3148013"/>
              <a:gd name="connsiteX7" fmla="*/ 446088 w 1428751"/>
              <a:gd name="connsiteY7" fmla="*/ 0 h 3148013"/>
              <a:gd name="connsiteX8" fmla="*/ 488950 w 1428751"/>
              <a:gd name="connsiteY8" fmla="*/ 0 h 3148013"/>
              <a:gd name="connsiteX9" fmla="*/ 488951 w 1428751"/>
              <a:gd name="connsiteY9" fmla="*/ 0 h 3148013"/>
              <a:gd name="connsiteX10" fmla="*/ 531813 w 1428751"/>
              <a:gd name="connsiteY10" fmla="*/ 0 h 3148013"/>
              <a:gd name="connsiteX11" fmla="*/ 576263 w 1428751"/>
              <a:gd name="connsiteY11" fmla="*/ 0 h 3148013"/>
              <a:gd name="connsiteX12" fmla="*/ 617538 w 1428751"/>
              <a:gd name="connsiteY12" fmla="*/ 0 h 3148013"/>
              <a:gd name="connsiteX13" fmla="*/ 660400 w 1428751"/>
              <a:gd name="connsiteY13" fmla="*/ 0 h 3148013"/>
              <a:gd name="connsiteX14" fmla="*/ 660401 w 1428751"/>
              <a:gd name="connsiteY14" fmla="*/ 0 h 3148013"/>
              <a:gd name="connsiteX15" fmla="*/ 703263 w 1428751"/>
              <a:gd name="connsiteY15" fmla="*/ 0 h 3148013"/>
              <a:gd name="connsiteX16" fmla="*/ 744538 w 1428751"/>
              <a:gd name="connsiteY16" fmla="*/ 0 h 3148013"/>
              <a:gd name="connsiteX17" fmla="*/ 787400 w 1428751"/>
              <a:gd name="connsiteY17" fmla="*/ 0 h 3148013"/>
              <a:gd name="connsiteX18" fmla="*/ 787401 w 1428751"/>
              <a:gd name="connsiteY18" fmla="*/ 0 h 3148013"/>
              <a:gd name="connsiteX19" fmla="*/ 830263 w 1428751"/>
              <a:gd name="connsiteY19" fmla="*/ 0 h 3148013"/>
              <a:gd name="connsiteX20" fmla="*/ 873125 w 1428751"/>
              <a:gd name="connsiteY20" fmla="*/ 0 h 3148013"/>
              <a:gd name="connsiteX21" fmla="*/ 873126 w 1428751"/>
              <a:gd name="connsiteY21" fmla="*/ 0 h 3148013"/>
              <a:gd name="connsiteX22" fmla="*/ 914400 w 1428751"/>
              <a:gd name="connsiteY22" fmla="*/ 0 h 3148013"/>
              <a:gd name="connsiteX23" fmla="*/ 958850 w 1428751"/>
              <a:gd name="connsiteY23" fmla="*/ 0 h 3148013"/>
              <a:gd name="connsiteX24" fmla="*/ 990600 w 1428751"/>
              <a:gd name="connsiteY24" fmla="*/ 0 h 3148013"/>
              <a:gd name="connsiteX25" fmla="*/ 1001713 w 1428751"/>
              <a:gd name="connsiteY25" fmla="*/ 0 h 3148013"/>
              <a:gd name="connsiteX26" fmla="*/ 1039813 w 1428751"/>
              <a:gd name="connsiteY26" fmla="*/ 4762 h 3148013"/>
              <a:gd name="connsiteX27" fmla="*/ 1044576 w 1428751"/>
              <a:gd name="connsiteY27" fmla="*/ 6350 h 3148013"/>
              <a:gd name="connsiteX28" fmla="*/ 1044576 w 1428751"/>
              <a:gd name="connsiteY28" fmla="*/ 6350 h 3148013"/>
              <a:gd name="connsiteX29" fmla="*/ 1084262 w 1428751"/>
              <a:gd name="connsiteY29" fmla="*/ 15875 h 3148013"/>
              <a:gd name="connsiteX30" fmla="*/ 1085850 w 1428751"/>
              <a:gd name="connsiteY30" fmla="*/ 17462 h 3148013"/>
              <a:gd name="connsiteX31" fmla="*/ 1085850 w 1428751"/>
              <a:gd name="connsiteY31" fmla="*/ 17462 h 3148013"/>
              <a:gd name="connsiteX32" fmla="*/ 1123950 w 1428751"/>
              <a:gd name="connsiteY32" fmla="*/ 34924 h 3148013"/>
              <a:gd name="connsiteX33" fmla="*/ 1128713 w 1428751"/>
              <a:gd name="connsiteY33" fmla="*/ 38099 h 3148013"/>
              <a:gd name="connsiteX34" fmla="*/ 1128713 w 1428751"/>
              <a:gd name="connsiteY34" fmla="*/ 38100 h 3148013"/>
              <a:gd name="connsiteX35" fmla="*/ 1160463 w 1428751"/>
              <a:gd name="connsiteY35" fmla="*/ 60325 h 3148013"/>
              <a:gd name="connsiteX36" fmla="*/ 1171576 w 1428751"/>
              <a:gd name="connsiteY36" fmla="*/ 73025 h 3148013"/>
              <a:gd name="connsiteX37" fmla="*/ 1171576 w 1428751"/>
              <a:gd name="connsiteY37" fmla="*/ 73026 h 3148013"/>
              <a:gd name="connsiteX38" fmla="*/ 1189037 w 1428751"/>
              <a:gd name="connsiteY38" fmla="*/ 92075 h 3148013"/>
              <a:gd name="connsiteX39" fmla="*/ 1211263 w 1428751"/>
              <a:gd name="connsiteY39" fmla="*/ 128587 h 3148013"/>
              <a:gd name="connsiteX40" fmla="*/ 1214438 w 1428751"/>
              <a:gd name="connsiteY40" fmla="*/ 136525 h 3148013"/>
              <a:gd name="connsiteX41" fmla="*/ 1225550 w 1428751"/>
              <a:gd name="connsiteY41" fmla="*/ 166687 h 3148013"/>
              <a:gd name="connsiteX42" fmla="*/ 1230313 w 1428751"/>
              <a:gd name="connsiteY42" fmla="*/ 209550 h 3148013"/>
              <a:gd name="connsiteX43" fmla="*/ 1230313 w 1428751"/>
              <a:gd name="connsiteY43" fmla="*/ 617537 h 3148013"/>
              <a:gd name="connsiteX44" fmla="*/ 1255713 w 1428751"/>
              <a:gd name="connsiteY44" fmla="*/ 638175 h 3148013"/>
              <a:gd name="connsiteX45" fmla="*/ 1411289 w 1428751"/>
              <a:gd name="connsiteY45" fmla="*/ 755650 h 3148013"/>
              <a:gd name="connsiteX46" fmla="*/ 1425576 w 1428751"/>
              <a:gd name="connsiteY46" fmla="*/ 769938 h 3148013"/>
              <a:gd name="connsiteX47" fmla="*/ 1428751 w 1428751"/>
              <a:gd name="connsiteY47" fmla="*/ 787400 h 3148013"/>
              <a:gd name="connsiteX48" fmla="*/ 1425576 w 1428751"/>
              <a:gd name="connsiteY48" fmla="*/ 803275 h 3148013"/>
              <a:gd name="connsiteX49" fmla="*/ 1411289 w 1428751"/>
              <a:gd name="connsiteY49" fmla="*/ 817563 h 3148013"/>
              <a:gd name="connsiteX50" fmla="*/ 1255713 w 1428751"/>
              <a:gd name="connsiteY50" fmla="*/ 935038 h 3148013"/>
              <a:gd name="connsiteX51" fmla="*/ 1255713 w 1428751"/>
              <a:gd name="connsiteY51" fmla="*/ 935038 h 3148013"/>
              <a:gd name="connsiteX52" fmla="*/ 1230313 w 1428751"/>
              <a:gd name="connsiteY52" fmla="*/ 955675 h 3148013"/>
              <a:gd name="connsiteX53" fmla="*/ 1230313 w 1428751"/>
              <a:gd name="connsiteY53" fmla="*/ 2940051 h 3148013"/>
              <a:gd name="connsiteX54" fmla="*/ 1225550 w 1428751"/>
              <a:gd name="connsiteY54" fmla="*/ 2982913 h 3148013"/>
              <a:gd name="connsiteX55" fmla="*/ 1214438 w 1428751"/>
              <a:gd name="connsiteY55" fmla="*/ 3011488 h 3148013"/>
              <a:gd name="connsiteX56" fmla="*/ 1211263 w 1428751"/>
              <a:gd name="connsiteY56" fmla="*/ 3021013 h 3148013"/>
              <a:gd name="connsiteX57" fmla="*/ 1189037 w 1428751"/>
              <a:gd name="connsiteY57" fmla="*/ 3055938 h 3148013"/>
              <a:gd name="connsiteX58" fmla="*/ 1171576 w 1428751"/>
              <a:gd name="connsiteY58" fmla="*/ 3074987 h 3148013"/>
              <a:gd name="connsiteX59" fmla="*/ 1171576 w 1428751"/>
              <a:gd name="connsiteY59" fmla="*/ 3074988 h 3148013"/>
              <a:gd name="connsiteX60" fmla="*/ 1160463 w 1428751"/>
              <a:gd name="connsiteY60" fmla="*/ 3087688 h 3148013"/>
              <a:gd name="connsiteX61" fmla="*/ 1128713 w 1428751"/>
              <a:gd name="connsiteY61" fmla="*/ 3109913 h 3148013"/>
              <a:gd name="connsiteX62" fmla="*/ 1128713 w 1428751"/>
              <a:gd name="connsiteY62" fmla="*/ 3109913 h 3148013"/>
              <a:gd name="connsiteX63" fmla="*/ 1123950 w 1428751"/>
              <a:gd name="connsiteY63" fmla="*/ 3113088 h 3148013"/>
              <a:gd name="connsiteX64" fmla="*/ 1085850 w 1428751"/>
              <a:gd name="connsiteY64" fmla="*/ 3130550 h 3148013"/>
              <a:gd name="connsiteX65" fmla="*/ 1084262 w 1428751"/>
              <a:gd name="connsiteY65" fmla="*/ 3132138 h 3148013"/>
              <a:gd name="connsiteX66" fmla="*/ 1044576 w 1428751"/>
              <a:gd name="connsiteY66" fmla="*/ 3143250 h 3148013"/>
              <a:gd name="connsiteX67" fmla="*/ 1044576 w 1428751"/>
              <a:gd name="connsiteY67" fmla="*/ 3143251 h 3148013"/>
              <a:gd name="connsiteX68" fmla="*/ 1039813 w 1428751"/>
              <a:gd name="connsiteY68" fmla="*/ 3144838 h 3148013"/>
              <a:gd name="connsiteX69" fmla="*/ 1001713 w 1428751"/>
              <a:gd name="connsiteY69" fmla="*/ 3148013 h 3148013"/>
              <a:gd name="connsiteX70" fmla="*/ 990600 w 1428751"/>
              <a:gd name="connsiteY70" fmla="*/ 3148013 h 3148013"/>
              <a:gd name="connsiteX71" fmla="*/ 958850 w 1428751"/>
              <a:gd name="connsiteY71" fmla="*/ 3148013 h 3148013"/>
              <a:gd name="connsiteX72" fmla="*/ 914400 w 1428751"/>
              <a:gd name="connsiteY72" fmla="*/ 3148013 h 3148013"/>
              <a:gd name="connsiteX73" fmla="*/ 873126 w 1428751"/>
              <a:gd name="connsiteY73" fmla="*/ 3148013 h 3148013"/>
              <a:gd name="connsiteX74" fmla="*/ 873125 w 1428751"/>
              <a:gd name="connsiteY74" fmla="*/ 3148013 h 3148013"/>
              <a:gd name="connsiteX75" fmla="*/ 830263 w 1428751"/>
              <a:gd name="connsiteY75" fmla="*/ 3148013 h 3148013"/>
              <a:gd name="connsiteX76" fmla="*/ 787401 w 1428751"/>
              <a:gd name="connsiteY76" fmla="*/ 3148013 h 3148013"/>
              <a:gd name="connsiteX77" fmla="*/ 787400 w 1428751"/>
              <a:gd name="connsiteY77" fmla="*/ 3148013 h 3148013"/>
              <a:gd name="connsiteX78" fmla="*/ 744538 w 1428751"/>
              <a:gd name="connsiteY78" fmla="*/ 3148013 h 3148013"/>
              <a:gd name="connsiteX79" fmla="*/ 703263 w 1428751"/>
              <a:gd name="connsiteY79" fmla="*/ 3148013 h 3148013"/>
              <a:gd name="connsiteX80" fmla="*/ 660401 w 1428751"/>
              <a:gd name="connsiteY80" fmla="*/ 3148013 h 3148013"/>
              <a:gd name="connsiteX81" fmla="*/ 660400 w 1428751"/>
              <a:gd name="connsiteY81" fmla="*/ 3148013 h 3148013"/>
              <a:gd name="connsiteX82" fmla="*/ 617538 w 1428751"/>
              <a:gd name="connsiteY82" fmla="*/ 3148013 h 3148013"/>
              <a:gd name="connsiteX83" fmla="*/ 576263 w 1428751"/>
              <a:gd name="connsiteY83" fmla="*/ 3148013 h 3148013"/>
              <a:gd name="connsiteX84" fmla="*/ 531813 w 1428751"/>
              <a:gd name="connsiteY84" fmla="*/ 3148013 h 3148013"/>
              <a:gd name="connsiteX85" fmla="*/ 488951 w 1428751"/>
              <a:gd name="connsiteY85" fmla="*/ 3148013 h 3148013"/>
              <a:gd name="connsiteX86" fmla="*/ 488950 w 1428751"/>
              <a:gd name="connsiteY86" fmla="*/ 3148013 h 3148013"/>
              <a:gd name="connsiteX87" fmla="*/ 446088 w 1428751"/>
              <a:gd name="connsiteY87" fmla="*/ 3148013 h 3148013"/>
              <a:gd name="connsiteX88" fmla="*/ 404813 w 1428751"/>
              <a:gd name="connsiteY88" fmla="*/ 3148013 h 3148013"/>
              <a:gd name="connsiteX89" fmla="*/ 361951 w 1428751"/>
              <a:gd name="connsiteY89" fmla="*/ 3148013 h 3148013"/>
              <a:gd name="connsiteX90" fmla="*/ 361950 w 1428751"/>
              <a:gd name="connsiteY90" fmla="*/ 3148013 h 3148013"/>
              <a:gd name="connsiteX91" fmla="*/ 319088 w 1428751"/>
              <a:gd name="connsiteY91" fmla="*/ 3148013 h 3148013"/>
              <a:gd name="connsiteX92" fmla="*/ 276225 w 1428751"/>
              <a:gd name="connsiteY92" fmla="*/ 3148013 h 3148013"/>
              <a:gd name="connsiteX93" fmla="*/ 239712 w 1428751"/>
              <a:gd name="connsiteY93" fmla="*/ 3148013 h 3148013"/>
              <a:gd name="connsiteX94" fmla="*/ 234950 w 1428751"/>
              <a:gd name="connsiteY94" fmla="*/ 3148013 h 3148013"/>
              <a:gd name="connsiteX95" fmla="*/ 190500 w 1428751"/>
              <a:gd name="connsiteY95" fmla="*/ 3144838 h 3148013"/>
              <a:gd name="connsiteX96" fmla="*/ 190500 w 1428751"/>
              <a:gd name="connsiteY96" fmla="*/ 3144837 h 3148013"/>
              <a:gd name="connsiteX97" fmla="*/ 147638 w 1428751"/>
              <a:gd name="connsiteY97" fmla="*/ 3132137 h 3148013"/>
              <a:gd name="connsiteX98" fmla="*/ 147638 w 1428751"/>
              <a:gd name="connsiteY98" fmla="*/ 3132138 h 3148013"/>
              <a:gd name="connsiteX99" fmla="*/ 146050 w 1428751"/>
              <a:gd name="connsiteY99" fmla="*/ 3132138 h 3148013"/>
              <a:gd name="connsiteX100" fmla="*/ 104775 w 1428751"/>
              <a:gd name="connsiteY100" fmla="*/ 3113088 h 3148013"/>
              <a:gd name="connsiteX101" fmla="*/ 71437 w 1428751"/>
              <a:gd name="connsiteY101" fmla="*/ 3087688 h 3148013"/>
              <a:gd name="connsiteX102" fmla="*/ 63500 w 1428751"/>
              <a:gd name="connsiteY102" fmla="*/ 3081338 h 3148013"/>
              <a:gd name="connsiteX103" fmla="*/ 63500 w 1428751"/>
              <a:gd name="connsiteY103" fmla="*/ 3081336 h 3148013"/>
              <a:gd name="connsiteX104" fmla="*/ 41276 w 1428751"/>
              <a:gd name="connsiteY104" fmla="*/ 3055937 h 3148013"/>
              <a:gd name="connsiteX105" fmla="*/ 20638 w 1428751"/>
              <a:gd name="connsiteY105" fmla="*/ 3024187 h 3148013"/>
              <a:gd name="connsiteX106" fmla="*/ 19050 w 1428751"/>
              <a:gd name="connsiteY106" fmla="*/ 3021012 h 3148013"/>
              <a:gd name="connsiteX107" fmla="*/ 4762 w 1428751"/>
              <a:gd name="connsiteY107" fmla="*/ 2982912 h 3148013"/>
              <a:gd name="connsiteX108" fmla="*/ 0 w 1428751"/>
              <a:gd name="connsiteY108" fmla="*/ 2940050 h 3148013"/>
              <a:gd name="connsiteX109" fmla="*/ 0 w 1428751"/>
              <a:gd name="connsiteY109" fmla="*/ 209549 h 3148013"/>
              <a:gd name="connsiteX110" fmla="*/ 4762 w 1428751"/>
              <a:gd name="connsiteY110" fmla="*/ 166687 h 3148013"/>
              <a:gd name="connsiteX111" fmla="*/ 19050 w 1428751"/>
              <a:gd name="connsiteY111" fmla="*/ 128587 h 3148013"/>
              <a:gd name="connsiteX112" fmla="*/ 20638 w 1428751"/>
              <a:gd name="connsiteY112" fmla="*/ 125412 h 3148013"/>
              <a:gd name="connsiteX113" fmla="*/ 41276 w 1428751"/>
              <a:gd name="connsiteY113" fmla="*/ 92074 h 3148013"/>
              <a:gd name="connsiteX114" fmla="*/ 63500 w 1428751"/>
              <a:gd name="connsiteY114" fmla="*/ 68263 h 3148013"/>
              <a:gd name="connsiteX115" fmla="*/ 63500 w 1428751"/>
              <a:gd name="connsiteY115" fmla="*/ 68262 h 3148013"/>
              <a:gd name="connsiteX116" fmla="*/ 71437 w 1428751"/>
              <a:gd name="connsiteY116" fmla="*/ 60325 h 3148013"/>
              <a:gd name="connsiteX117" fmla="*/ 104775 w 1428751"/>
              <a:gd name="connsiteY117" fmla="*/ 34925 h 3148013"/>
              <a:gd name="connsiteX118" fmla="*/ 146050 w 1428751"/>
              <a:gd name="connsiteY118" fmla="*/ 15875 h 3148013"/>
              <a:gd name="connsiteX119" fmla="*/ 147638 w 1428751"/>
              <a:gd name="connsiteY119" fmla="*/ 15875 h 3148013"/>
              <a:gd name="connsiteX120" fmla="*/ 147638 w 1428751"/>
              <a:gd name="connsiteY120" fmla="*/ 15874 h 3148013"/>
              <a:gd name="connsiteX121" fmla="*/ 190501 w 1428751"/>
              <a:gd name="connsiteY121" fmla="*/ 4762 h 3148013"/>
              <a:gd name="connsiteX122" fmla="*/ 190501 w 1428751"/>
              <a:gd name="connsiteY122" fmla="*/ 4762 h 314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428751" h="3148013">
                <a:moveTo>
                  <a:pt x="234950" y="0"/>
                </a:moveTo>
                <a:lnTo>
                  <a:pt x="239712" y="0"/>
                </a:lnTo>
                <a:lnTo>
                  <a:pt x="276225" y="0"/>
                </a:lnTo>
                <a:lnTo>
                  <a:pt x="319088" y="0"/>
                </a:lnTo>
                <a:lnTo>
                  <a:pt x="361950" y="0"/>
                </a:lnTo>
                <a:lnTo>
                  <a:pt x="361951" y="0"/>
                </a:lnTo>
                <a:lnTo>
                  <a:pt x="404813" y="0"/>
                </a:lnTo>
                <a:lnTo>
                  <a:pt x="446088" y="0"/>
                </a:lnTo>
                <a:lnTo>
                  <a:pt x="488950" y="0"/>
                </a:lnTo>
                <a:lnTo>
                  <a:pt x="488951" y="0"/>
                </a:lnTo>
                <a:lnTo>
                  <a:pt x="531813" y="0"/>
                </a:lnTo>
                <a:lnTo>
                  <a:pt x="576263" y="0"/>
                </a:lnTo>
                <a:lnTo>
                  <a:pt x="617538" y="0"/>
                </a:lnTo>
                <a:lnTo>
                  <a:pt x="660400" y="0"/>
                </a:lnTo>
                <a:lnTo>
                  <a:pt x="660401" y="0"/>
                </a:lnTo>
                <a:lnTo>
                  <a:pt x="703263" y="0"/>
                </a:lnTo>
                <a:lnTo>
                  <a:pt x="744538" y="0"/>
                </a:lnTo>
                <a:lnTo>
                  <a:pt x="787400" y="0"/>
                </a:lnTo>
                <a:lnTo>
                  <a:pt x="787401" y="0"/>
                </a:lnTo>
                <a:lnTo>
                  <a:pt x="830263" y="0"/>
                </a:lnTo>
                <a:lnTo>
                  <a:pt x="873125" y="0"/>
                </a:lnTo>
                <a:lnTo>
                  <a:pt x="873126" y="0"/>
                </a:lnTo>
                <a:lnTo>
                  <a:pt x="914400" y="0"/>
                </a:lnTo>
                <a:lnTo>
                  <a:pt x="958850" y="0"/>
                </a:lnTo>
                <a:lnTo>
                  <a:pt x="990600" y="0"/>
                </a:lnTo>
                <a:lnTo>
                  <a:pt x="1001713" y="0"/>
                </a:lnTo>
                <a:lnTo>
                  <a:pt x="1039813" y="4762"/>
                </a:lnTo>
                <a:lnTo>
                  <a:pt x="1044576" y="6350"/>
                </a:lnTo>
                <a:lnTo>
                  <a:pt x="1044576" y="6350"/>
                </a:lnTo>
                <a:lnTo>
                  <a:pt x="1084262" y="15875"/>
                </a:lnTo>
                <a:lnTo>
                  <a:pt x="1085850" y="17462"/>
                </a:lnTo>
                <a:lnTo>
                  <a:pt x="1085850" y="17462"/>
                </a:lnTo>
                <a:lnTo>
                  <a:pt x="1123950" y="34924"/>
                </a:lnTo>
                <a:lnTo>
                  <a:pt x="1128713" y="38099"/>
                </a:lnTo>
                <a:lnTo>
                  <a:pt x="1128713" y="38100"/>
                </a:lnTo>
                <a:lnTo>
                  <a:pt x="1160463" y="60325"/>
                </a:lnTo>
                <a:lnTo>
                  <a:pt x="1171576" y="73025"/>
                </a:lnTo>
                <a:lnTo>
                  <a:pt x="1171576" y="73026"/>
                </a:lnTo>
                <a:lnTo>
                  <a:pt x="1189037" y="92075"/>
                </a:lnTo>
                <a:lnTo>
                  <a:pt x="1211263" y="128587"/>
                </a:lnTo>
                <a:lnTo>
                  <a:pt x="1214438" y="136525"/>
                </a:lnTo>
                <a:lnTo>
                  <a:pt x="1225550" y="166687"/>
                </a:lnTo>
                <a:lnTo>
                  <a:pt x="1230313" y="209550"/>
                </a:lnTo>
                <a:lnTo>
                  <a:pt x="1230313" y="617537"/>
                </a:lnTo>
                <a:lnTo>
                  <a:pt x="1255713" y="638175"/>
                </a:lnTo>
                <a:lnTo>
                  <a:pt x="1411289" y="755650"/>
                </a:lnTo>
                <a:lnTo>
                  <a:pt x="1425576" y="769938"/>
                </a:lnTo>
                <a:lnTo>
                  <a:pt x="1428751" y="787400"/>
                </a:lnTo>
                <a:lnTo>
                  <a:pt x="1425576" y="803275"/>
                </a:lnTo>
                <a:lnTo>
                  <a:pt x="1411289" y="817563"/>
                </a:lnTo>
                <a:lnTo>
                  <a:pt x="1255713" y="935038"/>
                </a:lnTo>
                <a:lnTo>
                  <a:pt x="1255713" y="935038"/>
                </a:lnTo>
                <a:lnTo>
                  <a:pt x="1230313" y="955675"/>
                </a:lnTo>
                <a:lnTo>
                  <a:pt x="1230313" y="2940051"/>
                </a:lnTo>
                <a:lnTo>
                  <a:pt x="1225550" y="2982913"/>
                </a:lnTo>
                <a:lnTo>
                  <a:pt x="1214438" y="3011488"/>
                </a:lnTo>
                <a:lnTo>
                  <a:pt x="1211263" y="3021013"/>
                </a:lnTo>
                <a:lnTo>
                  <a:pt x="1189037" y="3055938"/>
                </a:lnTo>
                <a:lnTo>
                  <a:pt x="1171576" y="3074987"/>
                </a:lnTo>
                <a:lnTo>
                  <a:pt x="1171576" y="3074988"/>
                </a:lnTo>
                <a:lnTo>
                  <a:pt x="1160463" y="3087688"/>
                </a:lnTo>
                <a:lnTo>
                  <a:pt x="1128713" y="3109913"/>
                </a:lnTo>
                <a:lnTo>
                  <a:pt x="1128713" y="3109913"/>
                </a:lnTo>
                <a:lnTo>
                  <a:pt x="1123950" y="3113088"/>
                </a:lnTo>
                <a:lnTo>
                  <a:pt x="1085850" y="3130550"/>
                </a:lnTo>
                <a:lnTo>
                  <a:pt x="1084262" y="3132138"/>
                </a:lnTo>
                <a:lnTo>
                  <a:pt x="1044576" y="3143250"/>
                </a:lnTo>
                <a:lnTo>
                  <a:pt x="1044576" y="3143251"/>
                </a:lnTo>
                <a:lnTo>
                  <a:pt x="1039813" y="3144838"/>
                </a:lnTo>
                <a:lnTo>
                  <a:pt x="1001713" y="3148013"/>
                </a:lnTo>
                <a:lnTo>
                  <a:pt x="990600" y="3148013"/>
                </a:lnTo>
                <a:lnTo>
                  <a:pt x="958850" y="3148013"/>
                </a:lnTo>
                <a:lnTo>
                  <a:pt x="914400" y="3148013"/>
                </a:lnTo>
                <a:lnTo>
                  <a:pt x="873126" y="3148013"/>
                </a:lnTo>
                <a:lnTo>
                  <a:pt x="873125" y="3148013"/>
                </a:lnTo>
                <a:lnTo>
                  <a:pt x="830263" y="3148013"/>
                </a:lnTo>
                <a:lnTo>
                  <a:pt x="787401" y="3148013"/>
                </a:lnTo>
                <a:lnTo>
                  <a:pt x="787400" y="3148013"/>
                </a:lnTo>
                <a:lnTo>
                  <a:pt x="744538" y="3148013"/>
                </a:lnTo>
                <a:lnTo>
                  <a:pt x="703263" y="3148013"/>
                </a:lnTo>
                <a:lnTo>
                  <a:pt x="660401" y="3148013"/>
                </a:lnTo>
                <a:lnTo>
                  <a:pt x="660400" y="3148013"/>
                </a:lnTo>
                <a:lnTo>
                  <a:pt x="617538" y="3148013"/>
                </a:lnTo>
                <a:lnTo>
                  <a:pt x="576263" y="3148013"/>
                </a:lnTo>
                <a:lnTo>
                  <a:pt x="531813" y="3148013"/>
                </a:lnTo>
                <a:lnTo>
                  <a:pt x="488951" y="3148013"/>
                </a:lnTo>
                <a:lnTo>
                  <a:pt x="488950" y="3148013"/>
                </a:lnTo>
                <a:lnTo>
                  <a:pt x="446088" y="3148013"/>
                </a:lnTo>
                <a:lnTo>
                  <a:pt x="404813" y="3148013"/>
                </a:lnTo>
                <a:lnTo>
                  <a:pt x="361951" y="3148013"/>
                </a:lnTo>
                <a:lnTo>
                  <a:pt x="361950" y="3148013"/>
                </a:lnTo>
                <a:lnTo>
                  <a:pt x="319088" y="3148013"/>
                </a:lnTo>
                <a:lnTo>
                  <a:pt x="276225" y="3148013"/>
                </a:lnTo>
                <a:lnTo>
                  <a:pt x="239712" y="3148013"/>
                </a:lnTo>
                <a:lnTo>
                  <a:pt x="234950" y="3148013"/>
                </a:lnTo>
                <a:lnTo>
                  <a:pt x="190500" y="3144838"/>
                </a:lnTo>
                <a:lnTo>
                  <a:pt x="190500" y="3144837"/>
                </a:lnTo>
                <a:lnTo>
                  <a:pt x="147638" y="3132137"/>
                </a:lnTo>
                <a:lnTo>
                  <a:pt x="147638" y="3132138"/>
                </a:lnTo>
                <a:lnTo>
                  <a:pt x="146050" y="3132138"/>
                </a:lnTo>
                <a:lnTo>
                  <a:pt x="104775" y="3113088"/>
                </a:lnTo>
                <a:lnTo>
                  <a:pt x="71437" y="3087688"/>
                </a:lnTo>
                <a:lnTo>
                  <a:pt x="63500" y="3081338"/>
                </a:lnTo>
                <a:lnTo>
                  <a:pt x="63500" y="3081336"/>
                </a:lnTo>
                <a:lnTo>
                  <a:pt x="41276" y="3055937"/>
                </a:lnTo>
                <a:lnTo>
                  <a:pt x="20638" y="3024187"/>
                </a:lnTo>
                <a:lnTo>
                  <a:pt x="19050" y="3021012"/>
                </a:lnTo>
                <a:lnTo>
                  <a:pt x="4762" y="2982912"/>
                </a:lnTo>
                <a:lnTo>
                  <a:pt x="0" y="2940050"/>
                </a:lnTo>
                <a:lnTo>
                  <a:pt x="0" y="209549"/>
                </a:lnTo>
                <a:lnTo>
                  <a:pt x="4762" y="166687"/>
                </a:lnTo>
                <a:lnTo>
                  <a:pt x="19050" y="128587"/>
                </a:lnTo>
                <a:lnTo>
                  <a:pt x="20638" y="125412"/>
                </a:lnTo>
                <a:lnTo>
                  <a:pt x="41276" y="92074"/>
                </a:lnTo>
                <a:lnTo>
                  <a:pt x="63500" y="68263"/>
                </a:lnTo>
                <a:lnTo>
                  <a:pt x="63500" y="68262"/>
                </a:lnTo>
                <a:lnTo>
                  <a:pt x="71437" y="60325"/>
                </a:lnTo>
                <a:lnTo>
                  <a:pt x="104775" y="34925"/>
                </a:lnTo>
                <a:lnTo>
                  <a:pt x="146050" y="15875"/>
                </a:lnTo>
                <a:lnTo>
                  <a:pt x="147638" y="15875"/>
                </a:lnTo>
                <a:lnTo>
                  <a:pt x="147638" y="15874"/>
                </a:lnTo>
                <a:lnTo>
                  <a:pt x="190501" y="4762"/>
                </a:lnTo>
                <a:lnTo>
                  <a:pt x="190501" y="4762"/>
                </a:lnTo>
                <a:close/>
              </a:path>
            </a:pathLst>
          </a:custGeom>
          <a:solidFill>
            <a:schemeClr val="accent1"/>
          </a:solidFill>
          <a:ln w="25400" cap="flat" cmpd="sng" algn="ctr">
            <a:noFill/>
            <a:prstDash val="solid"/>
          </a:ln>
          <a:effectLst/>
        </p:spPr>
        <p:txBody>
          <a:bodyPr rot="0" spcFirstLastPara="0" vertOverflow="overflow" horzOverflow="overflow" vert="horz" wrap="square" lIns="83727" tIns="41863" rIns="83727" bIns="41863" numCol="1" spcCol="0" rtlCol="0" fromWordArt="0" anchor="ctr" anchorCtr="0" forceAA="0" compatLnSpc="1">
            <a:noAutofit/>
          </a:bodyPr>
          <a:lstStyle/>
          <a:p>
            <a:pPr algn="ctr">
              <a:lnSpc>
                <a:spcPct val="120000"/>
              </a:lnSpc>
            </a:pPr>
            <a:endParaRPr lang="zh-CN" altLang="en-US"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8" name="淘宝网chenying0907出品 187"/>
          <p:cNvSpPr>
            <a:spLocks noChangeArrowheads="1"/>
          </p:cNvSpPr>
          <p:nvPr/>
        </p:nvSpPr>
        <p:spPr bwMode="auto">
          <a:xfrm>
            <a:off x="4828312" y="1735551"/>
            <a:ext cx="1361344" cy="2999495"/>
          </a:xfrm>
          <a:custGeom>
            <a:avLst/>
            <a:gdLst>
              <a:gd name="connsiteX0" fmla="*/ 238125 w 1428750"/>
              <a:gd name="connsiteY0" fmla="*/ 0 h 3148013"/>
              <a:gd name="connsiteX1" fmla="*/ 258762 w 1428750"/>
              <a:gd name="connsiteY1" fmla="*/ 0 h 3148013"/>
              <a:gd name="connsiteX2" fmla="*/ 258763 w 1428750"/>
              <a:gd name="connsiteY2" fmla="*/ 0 h 3148013"/>
              <a:gd name="connsiteX3" fmla="*/ 303212 w 1428750"/>
              <a:gd name="connsiteY3" fmla="*/ 0 h 3148013"/>
              <a:gd name="connsiteX4" fmla="*/ 346075 w 1428750"/>
              <a:gd name="connsiteY4" fmla="*/ 0 h 3148013"/>
              <a:gd name="connsiteX5" fmla="*/ 388937 w 1428750"/>
              <a:gd name="connsiteY5" fmla="*/ 0 h 3148013"/>
              <a:gd name="connsiteX6" fmla="*/ 388938 w 1428750"/>
              <a:gd name="connsiteY6" fmla="*/ 0 h 3148013"/>
              <a:gd name="connsiteX7" fmla="*/ 431800 w 1428750"/>
              <a:gd name="connsiteY7" fmla="*/ 0 h 3148013"/>
              <a:gd name="connsiteX8" fmla="*/ 476250 w 1428750"/>
              <a:gd name="connsiteY8" fmla="*/ 0 h 3148013"/>
              <a:gd name="connsiteX9" fmla="*/ 519112 w 1428750"/>
              <a:gd name="connsiteY9" fmla="*/ 0 h 3148013"/>
              <a:gd name="connsiteX10" fmla="*/ 519113 w 1428750"/>
              <a:gd name="connsiteY10" fmla="*/ 0 h 3148013"/>
              <a:gd name="connsiteX11" fmla="*/ 563562 w 1428750"/>
              <a:gd name="connsiteY11" fmla="*/ 0 h 3148013"/>
              <a:gd name="connsiteX12" fmla="*/ 606425 w 1428750"/>
              <a:gd name="connsiteY12" fmla="*/ 0 h 3148013"/>
              <a:gd name="connsiteX13" fmla="*/ 649287 w 1428750"/>
              <a:gd name="connsiteY13" fmla="*/ 0 h 3148013"/>
              <a:gd name="connsiteX14" fmla="*/ 649288 w 1428750"/>
              <a:gd name="connsiteY14" fmla="*/ 0 h 3148013"/>
              <a:gd name="connsiteX15" fmla="*/ 692150 w 1428750"/>
              <a:gd name="connsiteY15" fmla="*/ 0 h 3148013"/>
              <a:gd name="connsiteX16" fmla="*/ 735012 w 1428750"/>
              <a:gd name="connsiteY16" fmla="*/ 0 h 3148013"/>
              <a:gd name="connsiteX17" fmla="*/ 735013 w 1428750"/>
              <a:gd name="connsiteY17" fmla="*/ 0 h 3148013"/>
              <a:gd name="connsiteX18" fmla="*/ 777875 w 1428750"/>
              <a:gd name="connsiteY18" fmla="*/ 0 h 3148013"/>
              <a:gd name="connsiteX19" fmla="*/ 822325 w 1428750"/>
              <a:gd name="connsiteY19" fmla="*/ 0 h 3148013"/>
              <a:gd name="connsiteX20" fmla="*/ 866775 w 1428750"/>
              <a:gd name="connsiteY20" fmla="*/ 0 h 3148013"/>
              <a:gd name="connsiteX21" fmla="*/ 909637 w 1428750"/>
              <a:gd name="connsiteY21" fmla="*/ 0 h 3148013"/>
              <a:gd name="connsiteX22" fmla="*/ 909638 w 1428750"/>
              <a:gd name="connsiteY22" fmla="*/ 0 h 3148013"/>
              <a:gd name="connsiteX23" fmla="*/ 952500 w 1428750"/>
              <a:gd name="connsiteY23" fmla="*/ 0 h 3148013"/>
              <a:gd name="connsiteX24" fmla="*/ 990600 w 1428750"/>
              <a:gd name="connsiteY24" fmla="*/ 0 h 3148013"/>
              <a:gd name="connsiteX25" fmla="*/ 995362 w 1428750"/>
              <a:gd name="connsiteY25" fmla="*/ 0 h 3148013"/>
              <a:gd name="connsiteX26" fmla="*/ 995363 w 1428750"/>
              <a:gd name="connsiteY26" fmla="*/ 0 h 3148013"/>
              <a:gd name="connsiteX27" fmla="*/ 995363 w 1428750"/>
              <a:gd name="connsiteY27" fmla="*/ 0 h 3148013"/>
              <a:gd name="connsiteX28" fmla="*/ 1038225 w 1428750"/>
              <a:gd name="connsiteY28" fmla="*/ 4762 h 3148013"/>
              <a:gd name="connsiteX29" fmla="*/ 1038225 w 1428750"/>
              <a:gd name="connsiteY29" fmla="*/ 4762 h 3148013"/>
              <a:gd name="connsiteX30" fmla="*/ 1081088 w 1428750"/>
              <a:gd name="connsiteY30" fmla="*/ 15874 h 3148013"/>
              <a:gd name="connsiteX31" fmla="*/ 1081088 w 1428750"/>
              <a:gd name="connsiteY31" fmla="*/ 15875 h 3148013"/>
              <a:gd name="connsiteX32" fmla="*/ 1082674 w 1428750"/>
              <a:gd name="connsiteY32" fmla="*/ 15875 h 3148013"/>
              <a:gd name="connsiteX33" fmla="*/ 1123950 w 1428750"/>
              <a:gd name="connsiteY33" fmla="*/ 34925 h 3148013"/>
              <a:gd name="connsiteX34" fmla="*/ 1123950 w 1428750"/>
              <a:gd name="connsiteY34" fmla="*/ 36512 h 3148013"/>
              <a:gd name="connsiteX35" fmla="*/ 1158875 w 1428750"/>
              <a:gd name="connsiteY35" fmla="*/ 60324 h 3148013"/>
              <a:gd name="connsiteX36" fmla="*/ 1169988 w 1428750"/>
              <a:gd name="connsiteY36" fmla="*/ 71437 h 3148013"/>
              <a:gd name="connsiteX37" fmla="*/ 1169988 w 1428750"/>
              <a:gd name="connsiteY37" fmla="*/ 71438 h 3148013"/>
              <a:gd name="connsiteX38" fmla="*/ 1189037 w 1428750"/>
              <a:gd name="connsiteY38" fmla="*/ 92074 h 3148013"/>
              <a:gd name="connsiteX39" fmla="*/ 1211262 w 1428750"/>
              <a:gd name="connsiteY39" fmla="*/ 128587 h 3148013"/>
              <a:gd name="connsiteX40" fmla="*/ 1212850 w 1428750"/>
              <a:gd name="connsiteY40" fmla="*/ 131762 h 3148013"/>
              <a:gd name="connsiteX41" fmla="*/ 1223962 w 1428750"/>
              <a:gd name="connsiteY41" fmla="*/ 166687 h 3148013"/>
              <a:gd name="connsiteX42" fmla="*/ 1230312 w 1428750"/>
              <a:gd name="connsiteY42" fmla="*/ 209549 h 3148013"/>
              <a:gd name="connsiteX43" fmla="*/ 1230312 w 1428750"/>
              <a:gd name="connsiteY43" fmla="*/ 617537 h 3148013"/>
              <a:gd name="connsiteX44" fmla="*/ 1255713 w 1428750"/>
              <a:gd name="connsiteY44" fmla="*/ 636587 h 3148013"/>
              <a:gd name="connsiteX45" fmla="*/ 1255713 w 1428750"/>
              <a:gd name="connsiteY45" fmla="*/ 636588 h 3148013"/>
              <a:gd name="connsiteX46" fmla="*/ 1298575 w 1428750"/>
              <a:gd name="connsiteY46" fmla="*/ 669924 h 3148013"/>
              <a:gd name="connsiteX47" fmla="*/ 1298575 w 1428750"/>
              <a:gd name="connsiteY47" fmla="*/ 669925 h 3148013"/>
              <a:gd name="connsiteX48" fmla="*/ 1341438 w 1428750"/>
              <a:gd name="connsiteY48" fmla="*/ 703262 h 3148013"/>
              <a:gd name="connsiteX49" fmla="*/ 1341438 w 1428750"/>
              <a:gd name="connsiteY49" fmla="*/ 703263 h 3148013"/>
              <a:gd name="connsiteX50" fmla="*/ 1384300 w 1428750"/>
              <a:gd name="connsiteY50" fmla="*/ 735012 h 3148013"/>
              <a:gd name="connsiteX51" fmla="*/ 1411288 w 1428750"/>
              <a:gd name="connsiteY51" fmla="*/ 755649 h 3148013"/>
              <a:gd name="connsiteX52" fmla="*/ 1423988 w 1428750"/>
              <a:gd name="connsiteY52" fmla="*/ 769937 h 3148013"/>
              <a:gd name="connsiteX53" fmla="*/ 1427163 w 1428750"/>
              <a:gd name="connsiteY53" fmla="*/ 787400 h 3148013"/>
              <a:gd name="connsiteX54" fmla="*/ 1427163 w 1428750"/>
              <a:gd name="connsiteY54" fmla="*/ 787400 h 3148013"/>
              <a:gd name="connsiteX55" fmla="*/ 1428750 w 1428750"/>
              <a:gd name="connsiteY55" fmla="*/ 787400 h 3148013"/>
              <a:gd name="connsiteX56" fmla="*/ 1428750 w 1428750"/>
              <a:gd name="connsiteY56" fmla="*/ 788988 h 3148013"/>
              <a:gd name="connsiteX57" fmla="*/ 1427162 w 1428750"/>
              <a:gd name="connsiteY57" fmla="*/ 788988 h 3148013"/>
              <a:gd name="connsiteX58" fmla="*/ 1427162 w 1428750"/>
              <a:gd name="connsiteY58" fmla="*/ 787405 h 3148013"/>
              <a:gd name="connsiteX59" fmla="*/ 1423988 w 1428750"/>
              <a:gd name="connsiteY59" fmla="*/ 803275 h 3148013"/>
              <a:gd name="connsiteX60" fmla="*/ 1411288 w 1428750"/>
              <a:gd name="connsiteY60" fmla="*/ 817563 h 3148013"/>
              <a:gd name="connsiteX61" fmla="*/ 1384300 w 1428750"/>
              <a:gd name="connsiteY61" fmla="*/ 838200 h 3148013"/>
              <a:gd name="connsiteX62" fmla="*/ 1384300 w 1428750"/>
              <a:gd name="connsiteY62" fmla="*/ 838200 h 3148013"/>
              <a:gd name="connsiteX63" fmla="*/ 1341438 w 1428750"/>
              <a:gd name="connsiteY63" fmla="*/ 871536 h 3148013"/>
              <a:gd name="connsiteX64" fmla="*/ 1341438 w 1428750"/>
              <a:gd name="connsiteY64" fmla="*/ 871538 h 3148013"/>
              <a:gd name="connsiteX65" fmla="*/ 1298575 w 1428750"/>
              <a:gd name="connsiteY65" fmla="*/ 904875 h 3148013"/>
              <a:gd name="connsiteX66" fmla="*/ 1255713 w 1428750"/>
              <a:gd name="connsiteY66" fmla="*/ 936624 h 3148013"/>
              <a:gd name="connsiteX67" fmla="*/ 1255713 w 1428750"/>
              <a:gd name="connsiteY67" fmla="*/ 936625 h 3148013"/>
              <a:gd name="connsiteX68" fmla="*/ 1230312 w 1428750"/>
              <a:gd name="connsiteY68" fmla="*/ 955675 h 3148013"/>
              <a:gd name="connsiteX69" fmla="*/ 1230312 w 1428750"/>
              <a:gd name="connsiteY69" fmla="*/ 2940050 h 3148013"/>
              <a:gd name="connsiteX70" fmla="*/ 1223962 w 1428750"/>
              <a:gd name="connsiteY70" fmla="*/ 2982913 h 3148013"/>
              <a:gd name="connsiteX71" fmla="*/ 1212850 w 1428750"/>
              <a:gd name="connsiteY71" fmla="*/ 3016250 h 3148013"/>
              <a:gd name="connsiteX72" fmla="*/ 1211262 w 1428750"/>
              <a:gd name="connsiteY72" fmla="*/ 3021013 h 3148013"/>
              <a:gd name="connsiteX73" fmla="*/ 1189037 w 1428750"/>
              <a:gd name="connsiteY73" fmla="*/ 3055938 h 3148013"/>
              <a:gd name="connsiteX74" fmla="*/ 1169988 w 1428750"/>
              <a:gd name="connsiteY74" fmla="*/ 3076574 h 3148013"/>
              <a:gd name="connsiteX75" fmla="*/ 1169988 w 1428750"/>
              <a:gd name="connsiteY75" fmla="*/ 3076575 h 3148013"/>
              <a:gd name="connsiteX76" fmla="*/ 1158875 w 1428750"/>
              <a:gd name="connsiteY76" fmla="*/ 3087688 h 3148013"/>
              <a:gd name="connsiteX77" fmla="*/ 1123950 w 1428750"/>
              <a:gd name="connsiteY77" fmla="*/ 3111500 h 3148013"/>
              <a:gd name="connsiteX78" fmla="*/ 1123950 w 1428750"/>
              <a:gd name="connsiteY78" fmla="*/ 3111501 h 3148013"/>
              <a:gd name="connsiteX79" fmla="*/ 1123950 w 1428750"/>
              <a:gd name="connsiteY79" fmla="*/ 3113088 h 3148013"/>
              <a:gd name="connsiteX80" fmla="*/ 1082674 w 1428750"/>
              <a:gd name="connsiteY80" fmla="*/ 3132138 h 3148013"/>
              <a:gd name="connsiteX81" fmla="*/ 1081087 w 1428750"/>
              <a:gd name="connsiteY81" fmla="*/ 3132138 h 3148013"/>
              <a:gd name="connsiteX82" fmla="*/ 1081087 w 1428750"/>
              <a:gd name="connsiteY82" fmla="*/ 3132138 h 3148013"/>
              <a:gd name="connsiteX83" fmla="*/ 1038225 w 1428750"/>
              <a:gd name="connsiteY83" fmla="*/ 3144837 h 3148013"/>
              <a:gd name="connsiteX84" fmla="*/ 1038225 w 1428750"/>
              <a:gd name="connsiteY84" fmla="*/ 3144838 h 3148013"/>
              <a:gd name="connsiteX85" fmla="*/ 995363 w 1428750"/>
              <a:gd name="connsiteY85" fmla="*/ 3148013 h 3148013"/>
              <a:gd name="connsiteX86" fmla="*/ 995362 w 1428750"/>
              <a:gd name="connsiteY86" fmla="*/ 3148013 h 3148013"/>
              <a:gd name="connsiteX87" fmla="*/ 990600 w 1428750"/>
              <a:gd name="connsiteY87" fmla="*/ 3148013 h 3148013"/>
              <a:gd name="connsiteX88" fmla="*/ 952500 w 1428750"/>
              <a:gd name="connsiteY88" fmla="*/ 3148013 h 3148013"/>
              <a:gd name="connsiteX89" fmla="*/ 909638 w 1428750"/>
              <a:gd name="connsiteY89" fmla="*/ 3148013 h 3148013"/>
              <a:gd name="connsiteX90" fmla="*/ 909637 w 1428750"/>
              <a:gd name="connsiteY90" fmla="*/ 3148013 h 3148013"/>
              <a:gd name="connsiteX91" fmla="*/ 866775 w 1428750"/>
              <a:gd name="connsiteY91" fmla="*/ 3148013 h 3148013"/>
              <a:gd name="connsiteX92" fmla="*/ 822325 w 1428750"/>
              <a:gd name="connsiteY92" fmla="*/ 3148013 h 3148013"/>
              <a:gd name="connsiteX93" fmla="*/ 777875 w 1428750"/>
              <a:gd name="connsiteY93" fmla="*/ 3148013 h 3148013"/>
              <a:gd name="connsiteX94" fmla="*/ 735013 w 1428750"/>
              <a:gd name="connsiteY94" fmla="*/ 3148013 h 3148013"/>
              <a:gd name="connsiteX95" fmla="*/ 735012 w 1428750"/>
              <a:gd name="connsiteY95" fmla="*/ 3148013 h 3148013"/>
              <a:gd name="connsiteX96" fmla="*/ 692150 w 1428750"/>
              <a:gd name="connsiteY96" fmla="*/ 3148013 h 3148013"/>
              <a:gd name="connsiteX97" fmla="*/ 649288 w 1428750"/>
              <a:gd name="connsiteY97" fmla="*/ 3148013 h 3148013"/>
              <a:gd name="connsiteX98" fmla="*/ 649287 w 1428750"/>
              <a:gd name="connsiteY98" fmla="*/ 3148013 h 3148013"/>
              <a:gd name="connsiteX99" fmla="*/ 606425 w 1428750"/>
              <a:gd name="connsiteY99" fmla="*/ 3148013 h 3148013"/>
              <a:gd name="connsiteX100" fmla="*/ 563562 w 1428750"/>
              <a:gd name="connsiteY100" fmla="*/ 3148013 h 3148013"/>
              <a:gd name="connsiteX101" fmla="*/ 519113 w 1428750"/>
              <a:gd name="connsiteY101" fmla="*/ 3148013 h 3148013"/>
              <a:gd name="connsiteX102" fmla="*/ 519112 w 1428750"/>
              <a:gd name="connsiteY102" fmla="*/ 3148013 h 3148013"/>
              <a:gd name="connsiteX103" fmla="*/ 476250 w 1428750"/>
              <a:gd name="connsiteY103" fmla="*/ 3148013 h 3148013"/>
              <a:gd name="connsiteX104" fmla="*/ 431800 w 1428750"/>
              <a:gd name="connsiteY104" fmla="*/ 3148013 h 3148013"/>
              <a:gd name="connsiteX105" fmla="*/ 388938 w 1428750"/>
              <a:gd name="connsiteY105" fmla="*/ 3148013 h 3148013"/>
              <a:gd name="connsiteX106" fmla="*/ 388937 w 1428750"/>
              <a:gd name="connsiteY106" fmla="*/ 3148013 h 3148013"/>
              <a:gd name="connsiteX107" fmla="*/ 346075 w 1428750"/>
              <a:gd name="connsiteY107" fmla="*/ 3148013 h 3148013"/>
              <a:gd name="connsiteX108" fmla="*/ 303212 w 1428750"/>
              <a:gd name="connsiteY108" fmla="*/ 3148013 h 3148013"/>
              <a:gd name="connsiteX109" fmla="*/ 258763 w 1428750"/>
              <a:gd name="connsiteY109" fmla="*/ 3148013 h 3148013"/>
              <a:gd name="connsiteX110" fmla="*/ 258762 w 1428750"/>
              <a:gd name="connsiteY110" fmla="*/ 3148013 h 3148013"/>
              <a:gd name="connsiteX111" fmla="*/ 238125 w 1428750"/>
              <a:gd name="connsiteY111" fmla="*/ 3148013 h 3148013"/>
              <a:gd name="connsiteX112" fmla="*/ 215900 w 1428750"/>
              <a:gd name="connsiteY112" fmla="*/ 3146426 h 3148013"/>
              <a:gd name="connsiteX113" fmla="*/ 215900 w 1428750"/>
              <a:gd name="connsiteY113" fmla="*/ 3146425 h 3148013"/>
              <a:gd name="connsiteX114" fmla="*/ 190499 w 1428750"/>
              <a:gd name="connsiteY114" fmla="*/ 3144838 h 3148013"/>
              <a:gd name="connsiteX115" fmla="*/ 173037 w 1428750"/>
              <a:gd name="connsiteY115" fmla="*/ 3140075 h 3148013"/>
              <a:gd name="connsiteX116" fmla="*/ 173037 w 1428750"/>
              <a:gd name="connsiteY116" fmla="*/ 3140075 h 3148013"/>
              <a:gd name="connsiteX117" fmla="*/ 146050 w 1428750"/>
              <a:gd name="connsiteY117" fmla="*/ 3132138 h 3148013"/>
              <a:gd name="connsiteX118" fmla="*/ 130175 w 1428750"/>
              <a:gd name="connsiteY118" fmla="*/ 3124200 h 3148013"/>
              <a:gd name="connsiteX119" fmla="*/ 106362 w 1428750"/>
              <a:gd name="connsiteY119" fmla="*/ 3113088 h 3148013"/>
              <a:gd name="connsiteX120" fmla="*/ 85725 w 1428750"/>
              <a:gd name="connsiteY120" fmla="*/ 3100388 h 3148013"/>
              <a:gd name="connsiteX121" fmla="*/ 85725 w 1428750"/>
              <a:gd name="connsiteY121" fmla="*/ 3100387 h 3148013"/>
              <a:gd name="connsiteX122" fmla="*/ 69850 w 1428750"/>
              <a:gd name="connsiteY122" fmla="*/ 3087687 h 3148013"/>
              <a:gd name="connsiteX123" fmla="*/ 42862 w 1428750"/>
              <a:gd name="connsiteY123" fmla="*/ 3059112 h 3148013"/>
              <a:gd name="connsiteX124" fmla="*/ 42862 w 1428750"/>
              <a:gd name="connsiteY124" fmla="*/ 3059110 h 3148013"/>
              <a:gd name="connsiteX125" fmla="*/ 41275 w 1428750"/>
              <a:gd name="connsiteY125" fmla="*/ 3055937 h 3148013"/>
              <a:gd name="connsiteX126" fmla="*/ 19050 w 1428750"/>
              <a:gd name="connsiteY126" fmla="*/ 3021012 h 3148013"/>
              <a:gd name="connsiteX127" fmla="*/ 4762 w 1428750"/>
              <a:gd name="connsiteY127" fmla="*/ 2982912 h 3148013"/>
              <a:gd name="connsiteX128" fmla="*/ 0 w 1428750"/>
              <a:gd name="connsiteY128" fmla="*/ 2940050 h 3148013"/>
              <a:gd name="connsiteX129" fmla="*/ 0 w 1428750"/>
              <a:gd name="connsiteY129" fmla="*/ 1049337 h 3148013"/>
              <a:gd name="connsiteX130" fmla="*/ 0 w 1428750"/>
              <a:gd name="connsiteY130" fmla="*/ 209549 h 3148013"/>
              <a:gd name="connsiteX131" fmla="*/ 4762 w 1428750"/>
              <a:gd name="connsiteY131" fmla="*/ 166687 h 3148013"/>
              <a:gd name="connsiteX132" fmla="*/ 19050 w 1428750"/>
              <a:gd name="connsiteY132" fmla="*/ 128587 h 3148013"/>
              <a:gd name="connsiteX133" fmla="*/ 41275 w 1428750"/>
              <a:gd name="connsiteY133" fmla="*/ 92074 h 3148013"/>
              <a:gd name="connsiteX134" fmla="*/ 42862 w 1428750"/>
              <a:gd name="connsiteY134" fmla="*/ 90488 h 3148013"/>
              <a:gd name="connsiteX135" fmla="*/ 42862 w 1428750"/>
              <a:gd name="connsiteY135" fmla="*/ 90487 h 3148013"/>
              <a:gd name="connsiteX136" fmla="*/ 69850 w 1428750"/>
              <a:gd name="connsiteY136" fmla="*/ 60324 h 3148013"/>
              <a:gd name="connsiteX137" fmla="*/ 85725 w 1428750"/>
              <a:gd name="connsiteY137" fmla="*/ 49212 h 3148013"/>
              <a:gd name="connsiteX138" fmla="*/ 85725 w 1428750"/>
              <a:gd name="connsiteY138" fmla="*/ 49212 h 3148013"/>
              <a:gd name="connsiteX139" fmla="*/ 106362 w 1428750"/>
              <a:gd name="connsiteY139" fmla="*/ 34925 h 3148013"/>
              <a:gd name="connsiteX140" fmla="*/ 130175 w 1428750"/>
              <a:gd name="connsiteY140" fmla="*/ 25400 h 3148013"/>
              <a:gd name="connsiteX141" fmla="*/ 146050 w 1428750"/>
              <a:gd name="connsiteY141" fmla="*/ 15875 h 3148013"/>
              <a:gd name="connsiteX142" fmla="*/ 173037 w 1428750"/>
              <a:gd name="connsiteY142" fmla="*/ 9525 h 3148013"/>
              <a:gd name="connsiteX143" fmla="*/ 173037 w 1428750"/>
              <a:gd name="connsiteY143" fmla="*/ 9525 h 3148013"/>
              <a:gd name="connsiteX144" fmla="*/ 190499 w 1428750"/>
              <a:gd name="connsiteY144" fmla="*/ 4762 h 3148013"/>
              <a:gd name="connsiteX145" fmla="*/ 215900 w 1428750"/>
              <a:gd name="connsiteY145" fmla="*/ 3175 h 314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428750" h="3148013">
                <a:moveTo>
                  <a:pt x="238125" y="0"/>
                </a:moveTo>
                <a:lnTo>
                  <a:pt x="258762" y="0"/>
                </a:lnTo>
                <a:lnTo>
                  <a:pt x="258763" y="0"/>
                </a:lnTo>
                <a:lnTo>
                  <a:pt x="303212" y="0"/>
                </a:lnTo>
                <a:lnTo>
                  <a:pt x="346075" y="0"/>
                </a:lnTo>
                <a:lnTo>
                  <a:pt x="388937" y="0"/>
                </a:lnTo>
                <a:lnTo>
                  <a:pt x="388938" y="0"/>
                </a:lnTo>
                <a:lnTo>
                  <a:pt x="431800" y="0"/>
                </a:lnTo>
                <a:lnTo>
                  <a:pt x="476250" y="0"/>
                </a:lnTo>
                <a:lnTo>
                  <a:pt x="519112" y="0"/>
                </a:lnTo>
                <a:lnTo>
                  <a:pt x="519113" y="0"/>
                </a:lnTo>
                <a:lnTo>
                  <a:pt x="563562" y="0"/>
                </a:lnTo>
                <a:lnTo>
                  <a:pt x="606425" y="0"/>
                </a:lnTo>
                <a:lnTo>
                  <a:pt x="649287" y="0"/>
                </a:lnTo>
                <a:lnTo>
                  <a:pt x="649288" y="0"/>
                </a:lnTo>
                <a:lnTo>
                  <a:pt x="692150" y="0"/>
                </a:lnTo>
                <a:lnTo>
                  <a:pt x="735012" y="0"/>
                </a:lnTo>
                <a:lnTo>
                  <a:pt x="735013" y="0"/>
                </a:lnTo>
                <a:lnTo>
                  <a:pt x="777875" y="0"/>
                </a:lnTo>
                <a:lnTo>
                  <a:pt x="822325" y="0"/>
                </a:lnTo>
                <a:lnTo>
                  <a:pt x="866775" y="0"/>
                </a:lnTo>
                <a:lnTo>
                  <a:pt x="909637" y="0"/>
                </a:lnTo>
                <a:lnTo>
                  <a:pt x="909638" y="0"/>
                </a:lnTo>
                <a:lnTo>
                  <a:pt x="952500" y="0"/>
                </a:lnTo>
                <a:lnTo>
                  <a:pt x="990600" y="0"/>
                </a:lnTo>
                <a:lnTo>
                  <a:pt x="995362" y="0"/>
                </a:lnTo>
                <a:lnTo>
                  <a:pt x="995363" y="0"/>
                </a:lnTo>
                <a:lnTo>
                  <a:pt x="995363" y="0"/>
                </a:lnTo>
                <a:lnTo>
                  <a:pt x="1038225" y="4762"/>
                </a:lnTo>
                <a:lnTo>
                  <a:pt x="1038225" y="4762"/>
                </a:lnTo>
                <a:lnTo>
                  <a:pt x="1081088" y="15874"/>
                </a:lnTo>
                <a:lnTo>
                  <a:pt x="1081088" y="15875"/>
                </a:lnTo>
                <a:lnTo>
                  <a:pt x="1082674" y="15875"/>
                </a:lnTo>
                <a:lnTo>
                  <a:pt x="1123950" y="34925"/>
                </a:lnTo>
                <a:lnTo>
                  <a:pt x="1123950" y="36512"/>
                </a:lnTo>
                <a:lnTo>
                  <a:pt x="1158875" y="60324"/>
                </a:lnTo>
                <a:lnTo>
                  <a:pt x="1169988" y="71437"/>
                </a:lnTo>
                <a:lnTo>
                  <a:pt x="1169988" y="71438"/>
                </a:lnTo>
                <a:lnTo>
                  <a:pt x="1189037" y="92074"/>
                </a:lnTo>
                <a:lnTo>
                  <a:pt x="1211262" y="128587"/>
                </a:lnTo>
                <a:lnTo>
                  <a:pt x="1212850" y="131762"/>
                </a:lnTo>
                <a:lnTo>
                  <a:pt x="1223962" y="166687"/>
                </a:lnTo>
                <a:lnTo>
                  <a:pt x="1230312" y="209549"/>
                </a:lnTo>
                <a:lnTo>
                  <a:pt x="1230312" y="617537"/>
                </a:lnTo>
                <a:lnTo>
                  <a:pt x="1255713" y="636587"/>
                </a:lnTo>
                <a:lnTo>
                  <a:pt x="1255713" y="636588"/>
                </a:lnTo>
                <a:lnTo>
                  <a:pt x="1298575" y="669924"/>
                </a:lnTo>
                <a:lnTo>
                  <a:pt x="1298575" y="669925"/>
                </a:lnTo>
                <a:lnTo>
                  <a:pt x="1341438" y="703262"/>
                </a:lnTo>
                <a:lnTo>
                  <a:pt x="1341438" y="703263"/>
                </a:lnTo>
                <a:lnTo>
                  <a:pt x="1384300" y="735012"/>
                </a:lnTo>
                <a:lnTo>
                  <a:pt x="1411288" y="755649"/>
                </a:lnTo>
                <a:lnTo>
                  <a:pt x="1423988" y="769937"/>
                </a:lnTo>
                <a:lnTo>
                  <a:pt x="1427163" y="787400"/>
                </a:lnTo>
                <a:lnTo>
                  <a:pt x="1427163" y="787400"/>
                </a:lnTo>
                <a:lnTo>
                  <a:pt x="1428750" y="787400"/>
                </a:lnTo>
                <a:lnTo>
                  <a:pt x="1428750" y="788988"/>
                </a:lnTo>
                <a:lnTo>
                  <a:pt x="1427162" y="788988"/>
                </a:lnTo>
                <a:lnTo>
                  <a:pt x="1427162" y="787405"/>
                </a:lnTo>
                <a:lnTo>
                  <a:pt x="1423988" y="803275"/>
                </a:lnTo>
                <a:lnTo>
                  <a:pt x="1411288" y="817563"/>
                </a:lnTo>
                <a:lnTo>
                  <a:pt x="1384300" y="838200"/>
                </a:lnTo>
                <a:lnTo>
                  <a:pt x="1384300" y="838200"/>
                </a:lnTo>
                <a:lnTo>
                  <a:pt x="1341438" y="871536"/>
                </a:lnTo>
                <a:lnTo>
                  <a:pt x="1341438" y="871538"/>
                </a:lnTo>
                <a:lnTo>
                  <a:pt x="1298575" y="904875"/>
                </a:lnTo>
                <a:lnTo>
                  <a:pt x="1255713" y="936624"/>
                </a:lnTo>
                <a:lnTo>
                  <a:pt x="1255713" y="936625"/>
                </a:lnTo>
                <a:lnTo>
                  <a:pt x="1230312" y="955675"/>
                </a:lnTo>
                <a:lnTo>
                  <a:pt x="1230312" y="2940050"/>
                </a:lnTo>
                <a:lnTo>
                  <a:pt x="1223962" y="2982913"/>
                </a:lnTo>
                <a:lnTo>
                  <a:pt x="1212850" y="3016250"/>
                </a:lnTo>
                <a:lnTo>
                  <a:pt x="1211262" y="3021013"/>
                </a:lnTo>
                <a:lnTo>
                  <a:pt x="1189037" y="3055938"/>
                </a:lnTo>
                <a:lnTo>
                  <a:pt x="1169988" y="3076574"/>
                </a:lnTo>
                <a:lnTo>
                  <a:pt x="1169988" y="3076575"/>
                </a:lnTo>
                <a:lnTo>
                  <a:pt x="1158875" y="3087688"/>
                </a:lnTo>
                <a:lnTo>
                  <a:pt x="1123950" y="3111500"/>
                </a:lnTo>
                <a:lnTo>
                  <a:pt x="1123950" y="3111501"/>
                </a:lnTo>
                <a:lnTo>
                  <a:pt x="1123950" y="3113088"/>
                </a:lnTo>
                <a:lnTo>
                  <a:pt x="1082674" y="3132138"/>
                </a:lnTo>
                <a:lnTo>
                  <a:pt x="1081087" y="3132138"/>
                </a:lnTo>
                <a:lnTo>
                  <a:pt x="1081087" y="3132138"/>
                </a:lnTo>
                <a:lnTo>
                  <a:pt x="1038225" y="3144837"/>
                </a:lnTo>
                <a:lnTo>
                  <a:pt x="1038225" y="3144838"/>
                </a:lnTo>
                <a:lnTo>
                  <a:pt x="995363" y="3148013"/>
                </a:lnTo>
                <a:lnTo>
                  <a:pt x="995362" y="3148013"/>
                </a:lnTo>
                <a:lnTo>
                  <a:pt x="990600" y="3148013"/>
                </a:lnTo>
                <a:lnTo>
                  <a:pt x="952500" y="3148013"/>
                </a:lnTo>
                <a:lnTo>
                  <a:pt x="909638" y="3148013"/>
                </a:lnTo>
                <a:lnTo>
                  <a:pt x="909637" y="3148013"/>
                </a:lnTo>
                <a:lnTo>
                  <a:pt x="866775" y="3148013"/>
                </a:lnTo>
                <a:lnTo>
                  <a:pt x="822325" y="3148013"/>
                </a:lnTo>
                <a:lnTo>
                  <a:pt x="777875" y="3148013"/>
                </a:lnTo>
                <a:lnTo>
                  <a:pt x="735013" y="3148013"/>
                </a:lnTo>
                <a:lnTo>
                  <a:pt x="735012" y="3148013"/>
                </a:lnTo>
                <a:lnTo>
                  <a:pt x="692150" y="3148013"/>
                </a:lnTo>
                <a:lnTo>
                  <a:pt x="649288" y="3148013"/>
                </a:lnTo>
                <a:lnTo>
                  <a:pt x="649287" y="3148013"/>
                </a:lnTo>
                <a:lnTo>
                  <a:pt x="606425" y="3148013"/>
                </a:lnTo>
                <a:lnTo>
                  <a:pt x="563562" y="3148013"/>
                </a:lnTo>
                <a:lnTo>
                  <a:pt x="519113" y="3148013"/>
                </a:lnTo>
                <a:lnTo>
                  <a:pt x="519112" y="3148013"/>
                </a:lnTo>
                <a:lnTo>
                  <a:pt x="476250" y="3148013"/>
                </a:lnTo>
                <a:lnTo>
                  <a:pt x="431800" y="3148013"/>
                </a:lnTo>
                <a:lnTo>
                  <a:pt x="388938" y="3148013"/>
                </a:lnTo>
                <a:lnTo>
                  <a:pt x="388937" y="3148013"/>
                </a:lnTo>
                <a:lnTo>
                  <a:pt x="346075" y="3148013"/>
                </a:lnTo>
                <a:lnTo>
                  <a:pt x="303212" y="3148013"/>
                </a:lnTo>
                <a:lnTo>
                  <a:pt x="258763" y="3148013"/>
                </a:lnTo>
                <a:lnTo>
                  <a:pt x="258762" y="3148013"/>
                </a:lnTo>
                <a:lnTo>
                  <a:pt x="238125" y="3148013"/>
                </a:lnTo>
                <a:lnTo>
                  <a:pt x="215900" y="3146426"/>
                </a:lnTo>
                <a:lnTo>
                  <a:pt x="215900" y="3146425"/>
                </a:lnTo>
                <a:lnTo>
                  <a:pt x="190499" y="3144838"/>
                </a:lnTo>
                <a:lnTo>
                  <a:pt x="173037" y="3140075"/>
                </a:lnTo>
                <a:lnTo>
                  <a:pt x="173037" y="3140075"/>
                </a:lnTo>
                <a:lnTo>
                  <a:pt x="146050" y="3132138"/>
                </a:lnTo>
                <a:lnTo>
                  <a:pt x="130175" y="3124200"/>
                </a:lnTo>
                <a:lnTo>
                  <a:pt x="106362" y="3113088"/>
                </a:lnTo>
                <a:lnTo>
                  <a:pt x="85725" y="3100388"/>
                </a:lnTo>
                <a:lnTo>
                  <a:pt x="85725" y="3100387"/>
                </a:lnTo>
                <a:lnTo>
                  <a:pt x="69850" y="3087687"/>
                </a:lnTo>
                <a:lnTo>
                  <a:pt x="42862" y="3059112"/>
                </a:lnTo>
                <a:lnTo>
                  <a:pt x="42862" y="3059110"/>
                </a:lnTo>
                <a:lnTo>
                  <a:pt x="41275" y="3055937"/>
                </a:lnTo>
                <a:lnTo>
                  <a:pt x="19050" y="3021012"/>
                </a:lnTo>
                <a:lnTo>
                  <a:pt x="4762" y="2982912"/>
                </a:lnTo>
                <a:lnTo>
                  <a:pt x="0" y="2940050"/>
                </a:lnTo>
                <a:lnTo>
                  <a:pt x="0" y="1049337"/>
                </a:lnTo>
                <a:lnTo>
                  <a:pt x="0" y="209549"/>
                </a:lnTo>
                <a:lnTo>
                  <a:pt x="4762" y="166687"/>
                </a:lnTo>
                <a:lnTo>
                  <a:pt x="19050" y="128587"/>
                </a:lnTo>
                <a:lnTo>
                  <a:pt x="41275" y="92074"/>
                </a:lnTo>
                <a:lnTo>
                  <a:pt x="42862" y="90488"/>
                </a:lnTo>
                <a:lnTo>
                  <a:pt x="42862" y="90487"/>
                </a:lnTo>
                <a:lnTo>
                  <a:pt x="69850" y="60324"/>
                </a:lnTo>
                <a:lnTo>
                  <a:pt x="85725" y="49212"/>
                </a:lnTo>
                <a:lnTo>
                  <a:pt x="85725" y="49212"/>
                </a:lnTo>
                <a:lnTo>
                  <a:pt x="106362" y="34925"/>
                </a:lnTo>
                <a:lnTo>
                  <a:pt x="130175" y="25400"/>
                </a:lnTo>
                <a:lnTo>
                  <a:pt x="146050" y="15875"/>
                </a:lnTo>
                <a:lnTo>
                  <a:pt x="173037" y="9525"/>
                </a:lnTo>
                <a:lnTo>
                  <a:pt x="173037" y="9525"/>
                </a:lnTo>
                <a:lnTo>
                  <a:pt x="190499" y="4762"/>
                </a:lnTo>
                <a:lnTo>
                  <a:pt x="215900" y="3175"/>
                </a:lnTo>
                <a:close/>
              </a:path>
            </a:pathLst>
          </a:custGeom>
          <a:solidFill>
            <a:schemeClr val="accent2"/>
          </a:solidFill>
          <a:ln w="25400" cap="flat" cmpd="sng" algn="ctr">
            <a:noFill/>
            <a:prstDash val="solid"/>
          </a:ln>
          <a:effectLst/>
        </p:spPr>
        <p:txBody>
          <a:bodyPr rot="0" spcFirstLastPara="0" vertOverflow="overflow" horzOverflow="overflow" vert="horz" wrap="square" lIns="83727" tIns="41863" rIns="83727" bIns="41863" numCol="1" spcCol="0" rtlCol="0" fromWordArt="0" anchor="ctr" anchorCtr="0" forceAA="0" compatLnSpc="1">
            <a:noAutofit/>
          </a:bodyPr>
          <a:lstStyle/>
          <a:p>
            <a:pPr algn="ctr">
              <a:lnSpc>
                <a:spcPct val="120000"/>
              </a:lnSpc>
            </a:pPr>
            <a:endParaRPr lang="zh-CN" altLang="en-US"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9" name="淘宝网chenying0907出品 168"/>
          <p:cNvSpPr/>
          <p:nvPr/>
        </p:nvSpPr>
        <p:spPr bwMode="auto">
          <a:xfrm>
            <a:off x="8910649" y="1735551"/>
            <a:ext cx="1170755" cy="2999495"/>
          </a:xfrm>
          <a:custGeom>
            <a:avLst/>
            <a:gdLst>
              <a:gd name="connsiteX0" fmla="*/ 239712 w 1228725"/>
              <a:gd name="connsiteY0" fmla="*/ 0 h 3148013"/>
              <a:gd name="connsiteX1" fmla="*/ 252412 w 1228725"/>
              <a:gd name="connsiteY1" fmla="*/ 0 h 3148013"/>
              <a:gd name="connsiteX2" fmla="*/ 296862 w 1228725"/>
              <a:gd name="connsiteY2" fmla="*/ 0 h 3148013"/>
              <a:gd name="connsiteX3" fmla="*/ 339725 w 1228725"/>
              <a:gd name="connsiteY3" fmla="*/ 0 h 3148013"/>
              <a:gd name="connsiteX4" fmla="*/ 381000 w 1228725"/>
              <a:gd name="connsiteY4" fmla="*/ 0 h 3148013"/>
              <a:gd name="connsiteX5" fmla="*/ 423862 w 1228725"/>
              <a:gd name="connsiteY5" fmla="*/ 0 h 3148013"/>
              <a:gd name="connsiteX6" fmla="*/ 423863 w 1228725"/>
              <a:gd name="connsiteY6" fmla="*/ 0 h 3148013"/>
              <a:gd name="connsiteX7" fmla="*/ 465137 w 1228725"/>
              <a:gd name="connsiteY7" fmla="*/ 0 h 3148013"/>
              <a:gd name="connsiteX8" fmla="*/ 508000 w 1228725"/>
              <a:gd name="connsiteY8" fmla="*/ 0 h 3148013"/>
              <a:gd name="connsiteX9" fmla="*/ 550862 w 1228725"/>
              <a:gd name="connsiteY9" fmla="*/ 0 h 3148013"/>
              <a:gd name="connsiteX10" fmla="*/ 550863 w 1228725"/>
              <a:gd name="connsiteY10" fmla="*/ 0 h 3148013"/>
              <a:gd name="connsiteX11" fmla="*/ 592137 w 1228725"/>
              <a:gd name="connsiteY11" fmla="*/ 0 h 3148013"/>
              <a:gd name="connsiteX12" fmla="*/ 635000 w 1228725"/>
              <a:gd name="connsiteY12" fmla="*/ 0 h 3148013"/>
              <a:gd name="connsiteX13" fmla="*/ 676275 w 1228725"/>
              <a:gd name="connsiteY13" fmla="*/ 0 h 3148013"/>
              <a:gd name="connsiteX14" fmla="*/ 720725 w 1228725"/>
              <a:gd name="connsiteY14" fmla="*/ 0 h 3148013"/>
              <a:gd name="connsiteX15" fmla="*/ 763587 w 1228725"/>
              <a:gd name="connsiteY15" fmla="*/ 0 h 3148013"/>
              <a:gd name="connsiteX16" fmla="*/ 763588 w 1228725"/>
              <a:gd name="connsiteY16" fmla="*/ 0 h 3148013"/>
              <a:gd name="connsiteX17" fmla="*/ 804862 w 1228725"/>
              <a:gd name="connsiteY17" fmla="*/ 0 h 3148013"/>
              <a:gd name="connsiteX18" fmla="*/ 847725 w 1228725"/>
              <a:gd name="connsiteY18" fmla="*/ 0 h 3148013"/>
              <a:gd name="connsiteX19" fmla="*/ 889000 w 1228725"/>
              <a:gd name="connsiteY19" fmla="*/ 0 h 3148013"/>
              <a:gd name="connsiteX20" fmla="*/ 931862 w 1228725"/>
              <a:gd name="connsiteY20" fmla="*/ 0 h 3148013"/>
              <a:gd name="connsiteX21" fmla="*/ 931863 w 1228725"/>
              <a:gd name="connsiteY21" fmla="*/ 0 h 3148013"/>
              <a:gd name="connsiteX22" fmla="*/ 974725 w 1228725"/>
              <a:gd name="connsiteY22" fmla="*/ 0 h 3148013"/>
              <a:gd name="connsiteX23" fmla="*/ 989013 w 1228725"/>
              <a:gd name="connsiteY23" fmla="*/ 0 h 3148013"/>
              <a:gd name="connsiteX24" fmla="*/ 1016000 w 1228725"/>
              <a:gd name="connsiteY24" fmla="*/ 3175 h 3148013"/>
              <a:gd name="connsiteX25" fmla="*/ 1036638 w 1228725"/>
              <a:gd name="connsiteY25" fmla="*/ 4762 h 3148013"/>
              <a:gd name="connsiteX26" fmla="*/ 1058862 w 1228725"/>
              <a:gd name="connsiteY26" fmla="*/ 11112 h 3148013"/>
              <a:gd name="connsiteX27" fmla="*/ 1058862 w 1228725"/>
              <a:gd name="connsiteY27" fmla="*/ 11112 h 3148013"/>
              <a:gd name="connsiteX28" fmla="*/ 1081087 w 1228725"/>
              <a:gd name="connsiteY28" fmla="*/ 15874 h 3148013"/>
              <a:gd name="connsiteX29" fmla="*/ 1100137 w 1228725"/>
              <a:gd name="connsiteY29" fmla="*/ 25399 h 3148013"/>
              <a:gd name="connsiteX30" fmla="*/ 1100137 w 1228725"/>
              <a:gd name="connsiteY30" fmla="*/ 25400 h 3148013"/>
              <a:gd name="connsiteX31" fmla="*/ 1123949 w 1228725"/>
              <a:gd name="connsiteY31" fmla="*/ 34925 h 3148013"/>
              <a:gd name="connsiteX32" fmla="*/ 1144587 w 1228725"/>
              <a:gd name="connsiteY32" fmla="*/ 50800 h 3148013"/>
              <a:gd name="connsiteX33" fmla="*/ 1158875 w 1228725"/>
              <a:gd name="connsiteY33" fmla="*/ 60325 h 3148013"/>
              <a:gd name="connsiteX34" fmla="*/ 1187450 w 1228725"/>
              <a:gd name="connsiteY34" fmla="*/ 90488 h 3148013"/>
              <a:gd name="connsiteX35" fmla="*/ 1187450 w 1228725"/>
              <a:gd name="connsiteY35" fmla="*/ 90487 h 3148013"/>
              <a:gd name="connsiteX36" fmla="*/ 1189037 w 1228725"/>
              <a:gd name="connsiteY36" fmla="*/ 92075 h 3148013"/>
              <a:gd name="connsiteX37" fmla="*/ 1209675 w 1228725"/>
              <a:gd name="connsiteY37" fmla="*/ 128587 h 3148013"/>
              <a:gd name="connsiteX38" fmla="*/ 1222375 w 1228725"/>
              <a:gd name="connsiteY38" fmla="*/ 166687 h 3148013"/>
              <a:gd name="connsiteX39" fmla="*/ 1228725 w 1228725"/>
              <a:gd name="connsiteY39" fmla="*/ 209550 h 3148013"/>
              <a:gd name="connsiteX40" fmla="*/ 1228725 w 1228725"/>
              <a:gd name="connsiteY40" fmla="*/ 2940050 h 3148013"/>
              <a:gd name="connsiteX41" fmla="*/ 1222375 w 1228725"/>
              <a:gd name="connsiteY41" fmla="*/ 2982912 h 3148013"/>
              <a:gd name="connsiteX42" fmla="*/ 1209675 w 1228725"/>
              <a:gd name="connsiteY42" fmla="*/ 3021012 h 3148013"/>
              <a:gd name="connsiteX43" fmla="*/ 1189037 w 1228725"/>
              <a:gd name="connsiteY43" fmla="*/ 3055937 h 3148013"/>
              <a:gd name="connsiteX44" fmla="*/ 1187450 w 1228725"/>
              <a:gd name="connsiteY44" fmla="*/ 3059112 h 3148013"/>
              <a:gd name="connsiteX45" fmla="*/ 1187450 w 1228725"/>
              <a:gd name="connsiteY45" fmla="*/ 3059113 h 3148013"/>
              <a:gd name="connsiteX46" fmla="*/ 1158875 w 1228725"/>
              <a:gd name="connsiteY46" fmla="*/ 3087688 h 3148013"/>
              <a:gd name="connsiteX47" fmla="*/ 1144587 w 1228725"/>
              <a:gd name="connsiteY47" fmla="*/ 3097213 h 3148013"/>
              <a:gd name="connsiteX48" fmla="*/ 1144587 w 1228725"/>
              <a:gd name="connsiteY48" fmla="*/ 3097213 h 3148013"/>
              <a:gd name="connsiteX49" fmla="*/ 1123949 w 1228725"/>
              <a:gd name="connsiteY49" fmla="*/ 3113088 h 3148013"/>
              <a:gd name="connsiteX50" fmla="*/ 1100137 w 1228725"/>
              <a:gd name="connsiteY50" fmla="*/ 3124200 h 3148013"/>
              <a:gd name="connsiteX51" fmla="*/ 1081087 w 1228725"/>
              <a:gd name="connsiteY51" fmla="*/ 3132138 h 3148013"/>
              <a:gd name="connsiteX52" fmla="*/ 1058863 w 1228725"/>
              <a:gd name="connsiteY52" fmla="*/ 3136900 h 3148013"/>
              <a:gd name="connsiteX53" fmla="*/ 1036638 w 1228725"/>
              <a:gd name="connsiteY53" fmla="*/ 3144838 h 3148013"/>
              <a:gd name="connsiteX54" fmla="*/ 1016000 w 1228725"/>
              <a:gd name="connsiteY54" fmla="*/ 3146425 h 3148013"/>
              <a:gd name="connsiteX55" fmla="*/ 1016000 w 1228725"/>
              <a:gd name="connsiteY55" fmla="*/ 3146426 h 3148013"/>
              <a:gd name="connsiteX56" fmla="*/ 989013 w 1228725"/>
              <a:gd name="connsiteY56" fmla="*/ 3148013 h 3148013"/>
              <a:gd name="connsiteX57" fmla="*/ 974725 w 1228725"/>
              <a:gd name="connsiteY57" fmla="*/ 3148013 h 3148013"/>
              <a:gd name="connsiteX58" fmla="*/ 931863 w 1228725"/>
              <a:gd name="connsiteY58" fmla="*/ 3148013 h 3148013"/>
              <a:gd name="connsiteX59" fmla="*/ 931862 w 1228725"/>
              <a:gd name="connsiteY59" fmla="*/ 3148013 h 3148013"/>
              <a:gd name="connsiteX60" fmla="*/ 889000 w 1228725"/>
              <a:gd name="connsiteY60" fmla="*/ 3148013 h 3148013"/>
              <a:gd name="connsiteX61" fmla="*/ 847725 w 1228725"/>
              <a:gd name="connsiteY61" fmla="*/ 3148013 h 3148013"/>
              <a:gd name="connsiteX62" fmla="*/ 804862 w 1228725"/>
              <a:gd name="connsiteY62" fmla="*/ 3148013 h 3148013"/>
              <a:gd name="connsiteX63" fmla="*/ 763588 w 1228725"/>
              <a:gd name="connsiteY63" fmla="*/ 3148013 h 3148013"/>
              <a:gd name="connsiteX64" fmla="*/ 763587 w 1228725"/>
              <a:gd name="connsiteY64" fmla="*/ 3148013 h 3148013"/>
              <a:gd name="connsiteX65" fmla="*/ 720725 w 1228725"/>
              <a:gd name="connsiteY65" fmla="*/ 3148013 h 3148013"/>
              <a:gd name="connsiteX66" fmla="*/ 676275 w 1228725"/>
              <a:gd name="connsiteY66" fmla="*/ 3148013 h 3148013"/>
              <a:gd name="connsiteX67" fmla="*/ 635000 w 1228725"/>
              <a:gd name="connsiteY67" fmla="*/ 3148013 h 3148013"/>
              <a:gd name="connsiteX68" fmla="*/ 592137 w 1228725"/>
              <a:gd name="connsiteY68" fmla="*/ 3148013 h 3148013"/>
              <a:gd name="connsiteX69" fmla="*/ 550863 w 1228725"/>
              <a:gd name="connsiteY69" fmla="*/ 3148013 h 3148013"/>
              <a:gd name="connsiteX70" fmla="*/ 550862 w 1228725"/>
              <a:gd name="connsiteY70" fmla="*/ 3148013 h 3148013"/>
              <a:gd name="connsiteX71" fmla="*/ 508000 w 1228725"/>
              <a:gd name="connsiteY71" fmla="*/ 3148013 h 3148013"/>
              <a:gd name="connsiteX72" fmla="*/ 465137 w 1228725"/>
              <a:gd name="connsiteY72" fmla="*/ 3148013 h 3148013"/>
              <a:gd name="connsiteX73" fmla="*/ 423863 w 1228725"/>
              <a:gd name="connsiteY73" fmla="*/ 3148013 h 3148013"/>
              <a:gd name="connsiteX74" fmla="*/ 423862 w 1228725"/>
              <a:gd name="connsiteY74" fmla="*/ 3148013 h 3148013"/>
              <a:gd name="connsiteX75" fmla="*/ 381000 w 1228725"/>
              <a:gd name="connsiteY75" fmla="*/ 3148013 h 3148013"/>
              <a:gd name="connsiteX76" fmla="*/ 339725 w 1228725"/>
              <a:gd name="connsiteY76" fmla="*/ 3148013 h 3148013"/>
              <a:gd name="connsiteX77" fmla="*/ 296862 w 1228725"/>
              <a:gd name="connsiteY77" fmla="*/ 3148013 h 3148013"/>
              <a:gd name="connsiteX78" fmla="*/ 252412 w 1228725"/>
              <a:gd name="connsiteY78" fmla="*/ 3148013 h 3148013"/>
              <a:gd name="connsiteX79" fmla="*/ 239712 w 1228725"/>
              <a:gd name="connsiteY79" fmla="*/ 3148013 h 3148013"/>
              <a:gd name="connsiteX80" fmla="*/ 211137 w 1228725"/>
              <a:gd name="connsiteY80" fmla="*/ 3146426 h 3148013"/>
              <a:gd name="connsiteX81" fmla="*/ 211137 w 1228725"/>
              <a:gd name="connsiteY81" fmla="*/ 3146425 h 3148013"/>
              <a:gd name="connsiteX82" fmla="*/ 190500 w 1228725"/>
              <a:gd name="connsiteY82" fmla="*/ 3144838 h 3148013"/>
              <a:gd name="connsiteX83" fmla="*/ 168275 w 1228725"/>
              <a:gd name="connsiteY83" fmla="*/ 3136900 h 3148013"/>
              <a:gd name="connsiteX84" fmla="*/ 146049 w 1228725"/>
              <a:gd name="connsiteY84" fmla="*/ 3132138 h 3148013"/>
              <a:gd name="connsiteX85" fmla="*/ 125412 w 1228725"/>
              <a:gd name="connsiteY85" fmla="*/ 3124200 h 3148013"/>
              <a:gd name="connsiteX86" fmla="*/ 104774 w 1228725"/>
              <a:gd name="connsiteY86" fmla="*/ 3113088 h 3148013"/>
              <a:gd name="connsiteX87" fmla="*/ 84137 w 1228725"/>
              <a:gd name="connsiteY87" fmla="*/ 3097213 h 3148013"/>
              <a:gd name="connsiteX88" fmla="*/ 68263 w 1228725"/>
              <a:gd name="connsiteY88" fmla="*/ 3087688 h 3148013"/>
              <a:gd name="connsiteX89" fmla="*/ 41275 w 1228725"/>
              <a:gd name="connsiteY89" fmla="*/ 3059113 h 3148013"/>
              <a:gd name="connsiteX90" fmla="*/ 41275 w 1228725"/>
              <a:gd name="connsiteY90" fmla="*/ 3059112 h 3148013"/>
              <a:gd name="connsiteX91" fmla="*/ 39687 w 1228725"/>
              <a:gd name="connsiteY91" fmla="*/ 3055937 h 3148013"/>
              <a:gd name="connsiteX92" fmla="*/ 19050 w 1228725"/>
              <a:gd name="connsiteY92" fmla="*/ 3021012 h 3148013"/>
              <a:gd name="connsiteX93" fmla="*/ 3175 w 1228725"/>
              <a:gd name="connsiteY93" fmla="*/ 2982912 h 3148013"/>
              <a:gd name="connsiteX94" fmla="*/ 0 w 1228725"/>
              <a:gd name="connsiteY94" fmla="*/ 2940050 h 3148013"/>
              <a:gd name="connsiteX95" fmla="*/ 0 w 1228725"/>
              <a:gd name="connsiteY95" fmla="*/ 209550 h 3148013"/>
              <a:gd name="connsiteX96" fmla="*/ 3175 w 1228725"/>
              <a:gd name="connsiteY96" fmla="*/ 166687 h 3148013"/>
              <a:gd name="connsiteX97" fmla="*/ 19050 w 1228725"/>
              <a:gd name="connsiteY97" fmla="*/ 128587 h 3148013"/>
              <a:gd name="connsiteX98" fmla="*/ 39687 w 1228725"/>
              <a:gd name="connsiteY98" fmla="*/ 92075 h 3148013"/>
              <a:gd name="connsiteX99" fmla="*/ 41275 w 1228725"/>
              <a:gd name="connsiteY99" fmla="*/ 90487 h 3148013"/>
              <a:gd name="connsiteX100" fmla="*/ 41275 w 1228725"/>
              <a:gd name="connsiteY100" fmla="*/ 90488 h 3148013"/>
              <a:gd name="connsiteX101" fmla="*/ 68263 w 1228725"/>
              <a:gd name="connsiteY101" fmla="*/ 60325 h 3148013"/>
              <a:gd name="connsiteX102" fmla="*/ 84137 w 1228725"/>
              <a:gd name="connsiteY102" fmla="*/ 50801 h 3148013"/>
              <a:gd name="connsiteX103" fmla="*/ 84137 w 1228725"/>
              <a:gd name="connsiteY103" fmla="*/ 50800 h 3148013"/>
              <a:gd name="connsiteX104" fmla="*/ 104774 w 1228725"/>
              <a:gd name="connsiteY104" fmla="*/ 34925 h 3148013"/>
              <a:gd name="connsiteX105" fmla="*/ 125412 w 1228725"/>
              <a:gd name="connsiteY105" fmla="*/ 25400 h 3148013"/>
              <a:gd name="connsiteX106" fmla="*/ 125412 w 1228725"/>
              <a:gd name="connsiteY106" fmla="*/ 25399 h 3148013"/>
              <a:gd name="connsiteX107" fmla="*/ 146049 w 1228725"/>
              <a:gd name="connsiteY107" fmla="*/ 15874 h 3148013"/>
              <a:gd name="connsiteX108" fmla="*/ 168275 w 1228725"/>
              <a:gd name="connsiteY108" fmla="*/ 11112 h 3148013"/>
              <a:gd name="connsiteX109" fmla="*/ 168275 w 1228725"/>
              <a:gd name="connsiteY109" fmla="*/ 11112 h 3148013"/>
              <a:gd name="connsiteX110" fmla="*/ 190500 w 1228725"/>
              <a:gd name="connsiteY110" fmla="*/ 4762 h 3148013"/>
              <a:gd name="connsiteX111" fmla="*/ 211137 w 1228725"/>
              <a:gd name="connsiteY111" fmla="*/ 3175 h 314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228725" h="3148013">
                <a:moveTo>
                  <a:pt x="239712" y="0"/>
                </a:moveTo>
                <a:lnTo>
                  <a:pt x="252412" y="0"/>
                </a:lnTo>
                <a:lnTo>
                  <a:pt x="296862" y="0"/>
                </a:lnTo>
                <a:lnTo>
                  <a:pt x="339725" y="0"/>
                </a:lnTo>
                <a:lnTo>
                  <a:pt x="381000" y="0"/>
                </a:lnTo>
                <a:lnTo>
                  <a:pt x="423862" y="0"/>
                </a:lnTo>
                <a:lnTo>
                  <a:pt x="423863" y="0"/>
                </a:lnTo>
                <a:lnTo>
                  <a:pt x="465137" y="0"/>
                </a:lnTo>
                <a:lnTo>
                  <a:pt x="508000" y="0"/>
                </a:lnTo>
                <a:lnTo>
                  <a:pt x="550862" y="0"/>
                </a:lnTo>
                <a:lnTo>
                  <a:pt x="550863" y="0"/>
                </a:lnTo>
                <a:lnTo>
                  <a:pt x="592137" y="0"/>
                </a:lnTo>
                <a:lnTo>
                  <a:pt x="635000" y="0"/>
                </a:lnTo>
                <a:lnTo>
                  <a:pt x="676275" y="0"/>
                </a:lnTo>
                <a:lnTo>
                  <a:pt x="720725" y="0"/>
                </a:lnTo>
                <a:lnTo>
                  <a:pt x="763587" y="0"/>
                </a:lnTo>
                <a:lnTo>
                  <a:pt x="763588" y="0"/>
                </a:lnTo>
                <a:lnTo>
                  <a:pt x="804862" y="0"/>
                </a:lnTo>
                <a:lnTo>
                  <a:pt x="847725" y="0"/>
                </a:lnTo>
                <a:lnTo>
                  <a:pt x="889000" y="0"/>
                </a:lnTo>
                <a:lnTo>
                  <a:pt x="931862" y="0"/>
                </a:lnTo>
                <a:lnTo>
                  <a:pt x="931863" y="0"/>
                </a:lnTo>
                <a:lnTo>
                  <a:pt x="974725" y="0"/>
                </a:lnTo>
                <a:lnTo>
                  <a:pt x="989013" y="0"/>
                </a:lnTo>
                <a:lnTo>
                  <a:pt x="1016000" y="3175"/>
                </a:lnTo>
                <a:lnTo>
                  <a:pt x="1036638" y="4762"/>
                </a:lnTo>
                <a:lnTo>
                  <a:pt x="1058862" y="11112"/>
                </a:lnTo>
                <a:lnTo>
                  <a:pt x="1058862" y="11112"/>
                </a:lnTo>
                <a:lnTo>
                  <a:pt x="1081087" y="15874"/>
                </a:lnTo>
                <a:lnTo>
                  <a:pt x="1100137" y="25399"/>
                </a:lnTo>
                <a:lnTo>
                  <a:pt x="1100137" y="25400"/>
                </a:lnTo>
                <a:lnTo>
                  <a:pt x="1123949" y="34925"/>
                </a:lnTo>
                <a:lnTo>
                  <a:pt x="1144587" y="50800"/>
                </a:lnTo>
                <a:lnTo>
                  <a:pt x="1158875" y="60325"/>
                </a:lnTo>
                <a:lnTo>
                  <a:pt x="1187450" y="90488"/>
                </a:lnTo>
                <a:lnTo>
                  <a:pt x="1187450" y="90487"/>
                </a:lnTo>
                <a:lnTo>
                  <a:pt x="1189037" y="92075"/>
                </a:lnTo>
                <a:lnTo>
                  <a:pt x="1209675" y="128587"/>
                </a:lnTo>
                <a:lnTo>
                  <a:pt x="1222375" y="166687"/>
                </a:lnTo>
                <a:lnTo>
                  <a:pt x="1228725" y="209550"/>
                </a:lnTo>
                <a:lnTo>
                  <a:pt x="1228725" y="2940050"/>
                </a:lnTo>
                <a:lnTo>
                  <a:pt x="1222375" y="2982912"/>
                </a:lnTo>
                <a:lnTo>
                  <a:pt x="1209675" y="3021012"/>
                </a:lnTo>
                <a:lnTo>
                  <a:pt x="1189037" y="3055937"/>
                </a:lnTo>
                <a:lnTo>
                  <a:pt x="1187450" y="3059112"/>
                </a:lnTo>
                <a:lnTo>
                  <a:pt x="1187450" y="3059113"/>
                </a:lnTo>
                <a:lnTo>
                  <a:pt x="1158875" y="3087688"/>
                </a:lnTo>
                <a:lnTo>
                  <a:pt x="1144587" y="3097213"/>
                </a:lnTo>
                <a:lnTo>
                  <a:pt x="1144587" y="3097213"/>
                </a:lnTo>
                <a:lnTo>
                  <a:pt x="1123949" y="3113088"/>
                </a:lnTo>
                <a:lnTo>
                  <a:pt x="1100137" y="3124200"/>
                </a:lnTo>
                <a:lnTo>
                  <a:pt x="1081087" y="3132138"/>
                </a:lnTo>
                <a:lnTo>
                  <a:pt x="1058863" y="3136900"/>
                </a:lnTo>
                <a:lnTo>
                  <a:pt x="1036638" y="3144838"/>
                </a:lnTo>
                <a:lnTo>
                  <a:pt x="1016000" y="3146425"/>
                </a:lnTo>
                <a:lnTo>
                  <a:pt x="1016000" y="3146426"/>
                </a:lnTo>
                <a:lnTo>
                  <a:pt x="989013" y="3148013"/>
                </a:lnTo>
                <a:lnTo>
                  <a:pt x="974725" y="3148013"/>
                </a:lnTo>
                <a:lnTo>
                  <a:pt x="931863" y="3148013"/>
                </a:lnTo>
                <a:lnTo>
                  <a:pt x="931862" y="3148013"/>
                </a:lnTo>
                <a:lnTo>
                  <a:pt x="889000" y="3148013"/>
                </a:lnTo>
                <a:lnTo>
                  <a:pt x="847725" y="3148013"/>
                </a:lnTo>
                <a:lnTo>
                  <a:pt x="804862" y="3148013"/>
                </a:lnTo>
                <a:lnTo>
                  <a:pt x="763588" y="3148013"/>
                </a:lnTo>
                <a:lnTo>
                  <a:pt x="763587" y="3148013"/>
                </a:lnTo>
                <a:lnTo>
                  <a:pt x="720725" y="3148013"/>
                </a:lnTo>
                <a:lnTo>
                  <a:pt x="676275" y="3148013"/>
                </a:lnTo>
                <a:lnTo>
                  <a:pt x="635000" y="3148013"/>
                </a:lnTo>
                <a:lnTo>
                  <a:pt x="592137" y="3148013"/>
                </a:lnTo>
                <a:lnTo>
                  <a:pt x="550863" y="3148013"/>
                </a:lnTo>
                <a:lnTo>
                  <a:pt x="550862" y="3148013"/>
                </a:lnTo>
                <a:lnTo>
                  <a:pt x="508000" y="3148013"/>
                </a:lnTo>
                <a:lnTo>
                  <a:pt x="465137" y="3148013"/>
                </a:lnTo>
                <a:lnTo>
                  <a:pt x="423863" y="3148013"/>
                </a:lnTo>
                <a:lnTo>
                  <a:pt x="423862" y="3148013"/>
                </a:lnTo>
                <a:lnTo>
                  <a:pt x="381000" y="3148013"/>
                </a:lnTo>
                <a:lnTo>
                  <a:pt x="339725" y="3148013"/>
                </a:lnTo>
                <a:lnTo>
                  <a:pt x="296862" y="3148013"/>
                </a:lnTo>
                <a:lnTo>
                  <a:pt x="252412" y="3148013"/>
                </a:lnTo>
                <a:lnTo>
                  <a:pt x="239712" y="3148013"/>
                </a:lnTo>
                <a:lnTo>
                  <a:pt x="211137" y="3146426"/>
                </a:lnTo>
                <a:lnTo>
                  <a:pt x="211137" y="3146425"/>
                </a:lnTo>
                <a:lnTo>
                  <a:pt x="190500" y="3144838"/>
                </a:lnTo>
                <a:lnTo>
                  <a:pt x="168275" y="3136900"/>
                </a:lnTo>
                <a:lnTo>
                  <a:pt x="146049" y="3132138"/>
                </a:lnTo>
                <a:lnTo>
                  <a:pt x="125412" y="3124200"/>
                </a:lnTo>
                <a:lnTo>
                  <a:pt x="104774" y="3113088"/>
                </a:lnTo>
                <a:lnTo>
                  <a:pt x="84137" y="3097213"/>
                </a:lnTo>
                <a:lnTo>
                  <a:pt x="68263" y="3087688"/>
                </a:lnTo>
                <a:lnTo>
                  <a:pt x="41275" y="3059113"/>
                </a:lnTo>
                <a:lnTo>
                  <a:pt x="41275" y="3059112"/>
                </a:lnTo>
                <a:lnTo>
                  <a:pt x="39687" y="3055937"/>
                </a:lnTo>
                <a:lnTo>
                  <a:pt x="19050" y="3021012"/>
                </a:lnTo>
                <a:lnTo>
                  <a:pt x="3175" y="2982912"/>
                </a:lnTo>
                <a:lnTo>
                  <a:pt x="0" y="2940050"/>
                </a:lnTo>
                <a:lnTo>
                  <a:pt x="0" y="209550"/>
                </a:lnTo>
                <a:lnTo>
                  <a:pt x="3175" y="166687"/>
                </a:lnTo>
                <a:lnTo>
                  <a:pt x="19050" y="128587"/>
                </a:lnTo>
                <a:lnTo>
                  <a:pt x="39687" y="92075"/>
                </a:lnTo>
                <a:lnTo>
                  <a:pt x="41275" y="90487"/>
                </a:lnTo>
                <a:lnTo>
                  <a:pt x="41275" y="90488"/>
                </a:lnTo>
                <a:lnTo>
                  <a:pt x="68263" y="60325"/>
                </a:lnTo>
                <a:lnTo>
                  <a:pt x="84137" y="50801"/>
                </a:lnTo>
                <a:lnTo>
                  <a:pt x="84137" y="50800"/>
                </a:lnTo>
                <a:lnTo>
                  <a:pt x="104774" y="34925"/>
                </a:lnTo>
                <a:lnTo>
                  <a:pt x="125412" y="25400"/>
                </a:lnTo>
                <a:lnTo>
                  <a:pt x="125412" y="25399"/>
                </a:lnTo>
                <a:lnTo>
                  <a:pt x="146049" y="15874"/>
                </a:lnTo>
                <a:lnTo>
                  <a:pt x="168275" y="11112"/>
                </a:lnTo>
                <a:lnTo>
                  <a:pt x="168275" y="11112"/>
                </a:lnTo>
                <a:lnTo>
                  <a:pt x="190500" y="4762"/>
                </a:lnTo>
                <a:lnTo>
                  <a:pt x="211137" y="3175"/>
                </a:lnTo>
                <a:close/>
              </a:path>
            </a:pathLst>
          </a:custGeom>
          <a:solidFill>
            <a:schemeClr val="accent4"/>
          </a:solidFill>
          <a:ln w="25400" cap="flat" cmpd="sng" algn="ctr">
            <a:noFill/>
            <a:prstDash val="solid"/>
          </a:ln>
          <a:effectLst/>
        </p:spPr>
        <p:txBody>
          <a:bodyPr rot="0" spcFirstLastPara="0" vertOverflow="overflow" horzOverflow="overflow" vert="horz" wrap="square" lIns="83727" tIns="41863" rIns="83727" bIns="41863" numCol="1" spcCol="0" rtlCol="0" fromWordArt="0" anchor="ctr" anchorCtr="0" forceAA="0" compatLnSpc="1">
            <a:noAutofit/>
          </a:bodyPr>
          <a:lstStyle/>
          <a:p>
            <a:pPr algn="ctr">
              <a:lnSpc>
                <a:spcPct val="120000"/>
              </a:lnSpc>
            </a:pPr>
            <a:endParaRPr lang="zh-CN" altLang="en-US"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9" name="淘宝网chenying0907出品 198"/>
          <p:cNvSpPr>
            <a:spLocks noChangeArrowheads="1"/>
          </p:cNvSpPr>
          <p:nvPr/>
        </p:nvSpPr>
        <p:spPr bwMode="auto">
          <a:xfrm>
            <a:off x="6895829" y="1735551"/>
            <a:ext cx="1362857" cy="2999495"/>
          </a:xfrm>
          <a:custGeom>
            <a:avLst/>
            <a:gdLst>
              <a:gd name="connsiteX0" fmla="*/ 1428750 w 1430338"/>
              <a:gd name="connsiteY0" fmla="*/ 787400 h 3148013"/>
              <a:gd name="connsiteX1" fmla="*/ 1430338 w 1430338"/>
              <a:gd name="connsiteY1" fmla="*/ 787400 h 3148013"/>
              <a:gd name="connsiteX2" fmla="*/ 1430338 w 1430338"/>
              <a:gd name="connsiteY2" fmla="*/ 788988 h 3148013"/>
              <a:gd name="connsiteX3" fmla="*/ 1428750 w 1430338"/>
              <a:gd name="connsiteY3" fmla="*/ 788988 h 3148013"/>
              <a:gd name="connsiteX4" fmla="*/ 239712 w 1430338"/>
              <a:gd name="connsiteY4" fmla="*/ 0 h 3148013"/>
              <a:gd name="connsiteX5" fmla="*/ 260350 w 1430338"/>
              <a:gd name="connsiteY5" fmla="*/ 0 h 3148013"/>
              <a:gd name="connsiteX6" fmla="*/ 303212 w 1430338"/>
              <a:gd name="connsiteY6" fmla="*/ 0 h 3148013"/>
              <a:gd name="connsiteX7" fmla="*/ 303213 w 1430338"/>
              <a:gd name="connsiteY7" fmla="*/ 0 h 3148013"/>
              <a:gd name="connsiteX8" fmla="*/ 346075 w 1430338"/>
              <a:gd name="connsiteY8" fmla="*/ 0 h 3148013"/>
              <a:gd name="connsiteX9" fmla="*/ 392112 w 1430338"/>
              <a:gd name="connsiteY9" fmla="*/ 0 h 3148013"/>
              <a:gd name="connsiteX10" fmla="*/ 392113 w 1430338"/>
              <a:gd name="connsiteY10" fmla="*/ 0 h 3148013"/>
              <a:gd name="connsiteX11" fmla="*/ 434975 w 1430338"/>
              <a:gd name="connsiteY11" fmla="*/ 0 h 3148013"/>
              <a:gd name="connsiteX12" fmla="*/ 477837 w 1430338"/>
              <a:gd name="connsiteY12" fmla="*/ 0 h 3148013"/>
              <a:gd name="connsiteX13" fmla="*/ 477838 w 1430338"/>
              <a:gd name="connsiteY13" fmla="*/ 0 h 3148013"/>
              <a:gd name="connsiteX14" fmla="*/ 520700 w 1430338"/>
              <a:gd name="connsiteY14" fmla="*/ 0 h 3148013"/>
              <a:gd name="connsiteX15" fmla="*/ 563562 w 1430338"/>
              <a:gd name="connsiteY15" fmla="*/ 0 h 3148013"/>
              <a:gd name="connsiteX16" fmla="*/ 563563 w 1430338"/>
              <a:gd name="connsiteY16" fmla="*/ 0 h 3148013"/>
              <a:gd name="connsiteX17" fmla="*/ 606425 w 1430338"/>
              <a:gd name="connsiteY17" fmla="*/ 0 h 3148013"/>
              <a:gd name="connsiteX18" fmla="*/ 649287 w 1430338"/>
              <a:gd name="connsiteY18" fmla="*/ 0 h 3148013"/>
              <a:gd name="connsiteX19" fmla="*/ 649288 w 1430338"/>
              <a:gd name="connsiteY19" fmla="*/ 0 h 3148013"/>
              <a:gd name="connsiteX20" fmla="*/ 693737 w 1430338"/>
              <a:gd name="connsiteY20" fmla="*/ 0 h 3148013"/>
              <a:gd name="connsiteX21" fmla="*/ 738187 w 1430338"/>
              <a:gd name="connsiteY21" fmla="*/ 0 h 3148013"/>
              <a:gd name="connsiteX22" fmla="*/ 781050 w 1430338"/>
              <a:gd name="connsiteY22" fmla="*/ 0 h 3148013"/>
              <a:gd name="connsiteX23" fmla="*/ 823912 w 1430338"/>
              <a:gd name="connsiteY23" fmla="*/ 0 h 3148013"/>
              <a:gd name="connsiteX24" fmla="*/ 823913 w 1430338"/>
              <a:gd name="connsiteY24" fmla="*/ 0 h 3148013"/>
              <a:gd name="connsiteX25" fmla="*/ 866775 w 1430338"/>
              <a:gd name="connsiteY25" fmla="*/ 0 h 3148013"/>
              <a:gd name="connsiteX26" fmla="*/ 909637 w 1430338"/>
              <a:gd name="connsiteY26" fmla="*/ 0 h 3148013"/>
              <a:gd name="connsiteX27" fmla="*/ 909638 w 1430338"/>
              <a:gd name="connsiteY27" fmla="*/ 0 h 3148013"/>
              <a:gd name="connsiteX28" fmla="*/ 952500 w 1430338"/>
              <a:gd name="connsiteY28" fmla="*/ 0 h 3148013"/>
              <a:gd name="connsiteX29" fmla="*/ 990600 w 1430338"/>
              <a:gd name="connsiteY29" fmla="*/ 0 h 3148013"/>
              <a:gd name="connsiteX30" fmla="*/ 996950 w 1430338"/>
              <a:gd name="connsiteY30" fmla="*/ 0 h 3148013"/>
              <a:gd name="connsiteX31" fmla="*/ 1039812 w 1430338"/>
              <a:gd name="connsiteY31" fmla="*/ 4762 h 3148013"/>
              <a:gd name="connsiteX32" fmla="*/ 1039812 w 1430338"/>
              <a:gd name="connsiteY32" fmla="*/ 4762 h 3148013"/>
              <a:gd name="connsiteX33" fmla="*/ 1082675 w 1430338"/>
              <a:gd name="connsiteY33" fmla="*/ 15874 h 3148013"/>
              <a:gd name="connsiteX34" fmla="*/ 1082675 w 1430338"/>
              <a:gd name="connsiteY34" fmla="*/ 15875 h 3148013"/>
              <a:gd name="connsiteX35" fmla="*/ 1084262 w 1430338"/>
              <a:gd name="connsiteY35" fmla="*/ 15875 h 3148013"/>
              <a:gd name="connsiteX36" fmla="*/ 1125537 w 1430338"/>
              <a:gd name="connsiteY36" fmla="*/ 34925 h 3148013"/>
              <a:gd name="connsiteX37" fmla="*/ 1127125 w 1430338"/>
              <a:gd name="connsiteY37" fmla="*/ 36512 h 3148013"/>
              <a:gd name="connsiteX38" fmla="*/ 1127125 w 1430338"/>
              <a:gd name="connsiteY38" fmla="*/ 36512 h 3148013"/>
              <a:gd name="connsiteX39" fmla="*/ 1160463 w 1430338"/>
              <a:gd name="connsiteY39" fmla="*/ 60324 h 3148013"/>
              <a:gd name="connsiteX40" fmla="*/ 1169988 w 1430338"/>
              <a:gd name="connsiteY40" fmla="*/ 71437 h 3148013"/>
              <a:gd name="connsiteX41" fmla="*/ 1169988 w 1430338"/>
              <a:gd name="connsiteY41" fmla="*/ 71438 h 3148013"/>
              <a:gd name="connsiteX42" fmla="*/ 1189037 w 1430338"/>
              <a:gd name="connsiteY42" fmla="*/ 92074 h 3148013"/>
              <a:gd name="connsiteX43" fmla="*/ 1211262 w 1430338"/>
              <a:gd name="connsiteY43" fmla="*/ 128587 h 3148013"/>
              <a:gd name="connsiteX44" fmla="*/ 1212850 w 1430338"/>
              <a:gd name="connsiteY44" fmla="*/ 131762 h 3148013"/>
              <a:gd name="connsiteX45" fmla="*/ 1225550 w 1430338"/>
              <a:gd name="connsiteY45" fmla="*/ 166687 h 3148013"/>
              <a:gd name="connsiteX46" fmla="*/ 1230312 w 1430338"/>
              <a:gd name="connsiteY46" fmla="*/ 209549 h 3148013"/>
              <a:gd name="connsiteX47" fmla="*/ 1230312 w 1430338"/>
              <a:gd name="connsiteY47" fmla="*/ 617537 h 3148013"/>
              <a:gd name="connsiteX48" fmla="*/ 1255713 w 1430338"/>
              <a:gd name="connsiteY48" fmla="*/ 636587 h 3148013"/>
              <a:gd name="connsiteX49" fmla="*/ 1255713 w 1430338"/>
              <a:gd name="connsiteY49" fmla="*/ 636588 h 3148013"/>
              <a:gd name="connsiteX50" fmla="*/ 1300162 w 1430338"/>
              <a:gd name="connsiteY50" fmla="*/ 669924 h 3148013"/>
              <a:gd name="connsiteX51" fmla="*/ 1300162 w 1430338"/>
              <a:gd name="connsiteY51" fmla="*/ 669925 h 3148013"/>
              <a:gd name="connsiteX52" fmla="*/ 1343025 w 1430338"/>
              <a:gd name="connsiteY52" fmla="*/ 703262 h 3148013"/>
              <a:gd name="connsiteX53" fmla="*/ 1343025 w 1430338"/>
              <a:gd name="connsiteY53" fmla="*/ 703262 h 3148013"/>
              <a:gd name="connsiteX54" fmla="*/ 1385888 w 1430338"/>
              <a:gd name="connsiteY54" fmla="*/ 735012 h 3148013"/>
              <a:gd name="connsiteX55" fmla="*/ 1385888 w 1430338"/>
              <a:gd name="connsiteY55" fmla="*/ 735013 h 3148013"/>
              <a:gd name="connsiteX56" fmla="*/ 1412875 w 1430338"/>
              <a:gd name="connsiteY56" fmla="*/ 755649 h 3148013"/>
              <a:gd name="connsiteX57" fmla="*/ 1425575 w 1430338"/>
              <a:gd name="connsiteY57" fmla="*/ 769937 h 3148013"/>
              <a:gd name="connsiteX58" fmla="*/ 1428750 w 1430338"/>
              <a:gd name="connsiteY58" fmla="*/ 787399 h 3148013"/>
              <a:gd name="connsiteX59" fmla="*/ 1425575 w 1430338"/>
              <a:gd name="connsiteY59" fmla="*/ 803275 h 3148013"/>
              <a:gd name="connsiteX60" fmla="*/ 1412875 w 1430338"/>
              <a:gd name="connsiteY60" fmla="*/ 817562 h 3148013"/>
              <a:gd name="connsiteX61" fmla="*/ 1385888 w 1430338"/>
              <a:gd name="connsiteY61" fmla="*/ 836611 h 3148013"/>
              <a:gd name="connsiteX62" fmla="*/ 1385888 w 1430338"/>
              <a:gd name="connsiteY62" fmla="*/ 836612 h 3148013"/>
              <a:gd name="connsiteX63" fmla="*/ 1343025 w 1430338"/>
              <a:gd name="connsiteY63" fmla="*/ 871537 h 3148013"/>
              <a:gd name="connsiteX64" fmla="*/ 1343025 w 1430338"/>
              <a:gd name="connsiteY64" fmla="*/ 871538 h 3148013"/>
              <a:gd name="connsiteX65" fmla="*/ 1300162 w 1430338"/>
              <a:gd name="connsiteY65" fmla="*/ 904875 h 3148013"/>
              <a:gd name="connsiteX66" fmla="*/ 1255713 w 1430338"/>
              <a:gd name="connsiteY66" fmla="*/ 936624 h 3148013"/>
              <a:gd name="connsiteX67" fmla="*/ 1255713 w 1430338"/>
              <a:gd name="connsiteY67" fmla="*/ 936625 h 3148013"/>
              <a:gd name="connsiteX68" fmla="*/ 1230312 w 1430338"/>
              <a:gd name="connsiteY68" fmla="*/ 955675 h 3148013"/>
              <a:gd name="connsiteX69" fmla="*/ 1230312 w 1430338"/>
              <a:gd name="connsiteY69" fmla="*/ 2940050 h 3148013"/>
              <a:gd name="connsiteX70" fmla="*/ 1225550 w 1430338"/>
              <a:gd name="connsiteY70" fmla="*/ 2982913 h 3148013"/>
              <a:gd name="connsiteX71" fmla="*/ 1212850 w 1430338"/>
              <a:gd name="connsiteY71" fmla="*/ 3016250 h 3148013"/>
              <a:gd name="connsiteX72" fmla="*/ 1211262 w 1430338"/>
              <a:gd name="connsiteY72" fmla="*/ 3021013 h 3148013"/>
              <a:gd name="connsiteX73" fmla="*/ 1189037 w 1430338"/>
              <a:gd name="connsiteY73" fmla="*/ 3055938 h 3148013"/>
              <a:gd name="connsiteX74" fmla="*/ 1169988 w 1430338"/>
              <a:gd name="connsiteY74" fmla="*/ 3076574 h 3148013"/>
              <a:gd name="connsiteX75" fmla="*/ 1169988 w 1430338"/>
              <a:gd name="connsiteY75" fmla="*/ 3076575 h 3148013"/>
              <a:gd name="connsiteX76" fmla="*/ 1160463 w 1430338"/>
              <a:gd name="connsiteY76" fmla="*/ 3087688 h 3148013"/>
              <a:gd name="connsiteX77" fmla="*/ 1127125 w 1430338"/>
              <a:gd name="connsiteY77" fmla="*/ 3111500 h 3148013"/>
              <a:gd name="connsiteX78" fmla="*/ 1127125 w 1430338"/>
              <a:gd name="connsiteY78" fmla="*/ 3111501 h 3148013"/>
              <a:gd name="connsiteX79" fmla="*/ 1125537 w 1430338"/>
              <a:gd name="connsiteY79" fmla="*/ 3113088 h 3148013"/>
              <a:gd name="connsiteX80" fmla="*/ 1084262 w 1430338"/>
              <a:gd name="connsiteY80" fmla="*/ 3132138 h 3148013"/>
              <a:gd name="connsiteX81" fmla="*/ 1082675 w 1430338"/>
              <a:gd name="connsiteY81" fmla="*/ 3132138 h 3148013"/>
              <a:gd name="connsiteX82" fmla="*/ 1082675 w 1430338"/>
              <a:gd name="connsiteY82" fmla="*/ 3132137 h 3148013"/>
              <a:gd name="connsiteX83" fmla="*/ 1039813 w 1430338"/>
              <a:gd name="connsiteY83" fmla="*/ 3144837 h 3148013"/>
              <a:gd name="connsiteX84" fmla="*/ 1039813 w 1430338"/>
              <a:gd name="connsiteY84" fmla="*/ 3144838 h 3148013"/>
              <a:gd name="connsiteX85" fmla="*/ 996950 w 1430338"/>
              <a:gd name="connsiteY85" fmla="*/ 3148013 h 3148013"/>
              <a:gd name="connsiteX86" fmla="*/ 990600 w 1430338"/>
              <a:gd name="connsiteY86" fmla="*/ 3148013 h 3148013"/>
              <a:gd name="connsiteX87" fmla="*/ 952500 w 1430338"/>
              <a:gd name="connsiteY87" fmla="*/ 3148013 h 3148013"/>
              <a:gd name="connsiteX88" fmla="*/ 909638 w 1430338"/>
              <a:gd name="connsiteY88" fmla="*/ 3148013 h 3148013"/>
              <a:gd name="connsiteX89" fmla="*/ 909637 w 1430338"/>
              <a:gd name="connsiteY89" fmla="*/ 3148013 h 3148013"/>
              <a:gd name="connsiteX90" fmla="*/ 866775 w 1430338"/>
              <a:gd name="connsiteY90" fmla="*/ 3148013 h 3148013"/>
              <a:gd name="connsiteX91" fmla="*/ 823913 w 1430338"/>
              <a:gd name="connsiteY91" fmla="*/ 3148013 h 3148013"/>
              <a:gd name="connsiteX92" fmla="*/ 823912 w 1430338"/>
              <a:gd name="connsiteY92" fmla="*/ 3148013 h 3148013"/>
              <a:gd name="connsiteX93" fmla="*/ 781050 w 1430338"/>
              <a:gd name="connsiteY93" fmla="*/ 3148013 h 3148013"/>
              <a:gd name="connsiteX94" fmla="*/ 738187 w 1430338"/>
              <a:gd name="connsiteY94" fmla="*/ 3148013 h 3148013"/>
              <a:gd name="connsiteX95" fmla="*/ 693737 w 1430338"/>
              <a:gd name="connsiteY95" fmla="*/ 3148013 h 3148013"/>
              <a:gd name="connsiteX96" fmla="*/ 649288 w 1430338"/>
              <a:gd name="connsiteY96" fmla="*/ 3148013 h 3148013"/>
              <a:gd name="connsiteX97" fmla="*/ 649287 w 1430338"/>
              <a:gd name="connsiteY97" fmla="*/ 3148013 h 3148013"/>
              <a:gd name="connsiteX98" fmla="*/ 606425 w 1430338"/>
              <a:gd name="connsiteY98" fmla="*/ 3148013 h 3148013"/>
              <a:gd name="connsiteX99" fmla="*/ 563563 w 1430338"/>
              <a:gd name="connsiteY99" fmla="*/ 3148013 h 3148013"/>
              <a:gd name="connsiteX100" fmla="*/ 563562 w 1430338"/>
              <a:gd name="connsiteY100" fmla="*/ 3148013 h 3148013"/>
              <a:gd name="connsiteX101" fmla="*/ 520700 w 1430338"/>
              <a:gd name="connsiteY101" fmla="*/ 3148013 h 3148013"/>
              <a:gd name="connsiteX102" fmla="*/ 477838 w 1430338"/>
              <a:gd name="connsiteY102" fmla="*/ 3148013 h 3148013"/>
              <a:gd name="connsiteX103" fmla="*/ 477837 w 1430338"/>
              <a:gd name="connsiteY103" fmla="*/ 3148013 h 3148013"/>
              <a:gd name="connsiteX104" fmla="*/ 434975 w 1430338"/>
              <a:gd name="connsiteY104" fmla="*/ 3148013 h 3148013"/>
              <a:gd name="connsiteX105" fmla="*/ 392113 w 1430338"/>
              <a:gd name="connsiteY105" fmla="*/ 3148013 h 3148013"/>
              <a:gd name="connsiteX106" fmla="*/ 392112 w 1430338"/>
              <a:gd name="connsiteY106" fmla="*/ 3148013 h 3148013"/>
              <a:gd name="connsiteX107" fmla="*/ 346075 w 1430338"/>
              <a:gd name="connsiteY107" fmla="*/ 3148013 h 3148013"/>
              <a:gd name="connsiteX108" fmla="*/ 303213 w 1430338"/>
              <a:gd name="connsiteY108" fmla="*/ 3148013 h 3148013"/>
              <a:gd name="connsiteX109" fmla="*/ 303212 w 1430338"/>
              <a:gd name="connsiteY109" fmla="*/ 3148013 h 3148013"/>
              <a:gd name="connsiteX110" fmla="*/ 260350 w 1430338"/>
              <a:gd name="connsiteY110" fmla="*/ 3148013 h 3148013"/>
              <a:gd name="connsiteX111" fmla="*/ 239712 w 1430338"/>
              <a:gd name="connsiteY111" fmla="*/ 3148013 h 3148013"/>
              <a:gd name="connsiteX112" fmla="*/ 217487 w 1430338"/>
              <a:gd name="connsiteY112" fmla="*/ 3146426 h 3148013"/>
              <a:gd name="connsiteX113" fmla="*/ 217487 w 1430338"/>
              <a:gd name="connsiteY113" fmla="*/ 3146425 h 3148013"/>
              <a:gd name="connsiteX114" fmla="*/ 192087 w 1430338"/>
              <a:gd name="connsiteY114" fmla="*/ 3144838 h 3148013"/>
              <a:gd name="connsiteX115" fmla="*/ 174625 w 1430338"/>
              <a:gd name="connsiteY115" fmla="*/ 3140075 h 3148013"/>
              <a:gd name="connsiteX116" fmla="*/ 146049 w 1430338"/>
              <a:gd name="connsiteY116" fmla="*/ 3132138 h 3148013"/>
              <a:gd name="connsiteX117" fmla="*/ 131762 w 1430338"/>
              <a:gd name="connsiteY117" fmla="*/ 3124200 h 3148013"/>
              <a:gd name="connsiteX118" fmla="*/ 131762 w 1430338"/>
              <a:gd name="connsiteY118" fmla="*/ 3124200 h 3148013"/>
              <a:gd name="connsiteX119" fmla="*/ 106362 w 1430338"/>
              <a:gd name="connsiteY119" fmla="*/ 3113088 h 3148013"/>
              <a:gd name="connsiteX120" fmla="*/ 88900 w 1430338"/>
              <a:gd name="connsiteY120" fmla="*/ 3100388 h 3148013"/>
              <a:gd name="connsiteX121" fmla="*/ 88900 w 1430338"/>
              <a:gd name="connsiteY121" fmla="*/ 3100387 h 3148013"/>
              <a:gd name="connsiteX122" fmla="*/ 71437 w 1430338"/>
              <a:gd name="connsiteY122" fmla="*/ 3087687 h 3148013"/>
              <a:gd name="connsiteX123" fmla="*/ 44450 w 1430338"/>
              <a:gd name="connsiteY123" fmla="*/ 3059112 h 3148013"/>
              <a:gd name="connsiteX124" fmla="*/ 41275 w 1430338"/>
              <a:gd name="connsiteY124" fmla="*/ 3055937 h 3148013"/>
              <a:gd name="connsiteX125" fmla="*/ 19050 w 1430338"/>
              <a:gd name="connsiteY125" fmla="*/ 3021012 h 3148013"/>
              <a:gd name="connsiteX126" fmla="*/ 4762 w 1430338"/>
              <a:gd name="connsiteY126" fmla="*/ 2982912 h 3148013"/>
              <a:gd name="connsiteX127" fmla="*/ 0 w 1430338"/>
              <a:gd name="connsiteY127" fmla="*/ 2940050 h 3148013"/>
              <a:gd name="connsiteX128" fmla="*/ 0 w 1430338"/>
              <a:gd name="connsiteY128" fmla="*/ 209549 h 3148013"/>
              <a:gd name="connsiteX129" fmla="*/ 4762 w 1430338"/>
              <a:gd name="connsiteY129" fmla="*/ 166687 h 3148013"/>
              <a:gd name="connsiteX130" fmla="*/ 19050 w 1430338"/>
              <a:gd name="connsiteY130" fmla="*/ 128587 h 3148013"/>
              <a:gd name="connsiteX131" fmla="*/ 41275 w 1430338"/>
              <a:gd name="connsiteY131" fmla="*/ 92074 h 3148013"/>
              <a:gd name="connsiteX132" fmla="*/ 44450 w 1430338"/>
              <a:gd name="connsiteY132" fmla="*/ 90487 h 3148013"/>
              <a:gd name="connsiteX133" fmla="*/ 71437 w 1430338"/>
              <a:gd name="connsiteY133" fmla="*/ 60324 h 3148013"/>
              <a:gd name="connsiteX134" fmla="*/ 88900 w 1430338"/>
              <a:gd name="connsiteY134" fmla="*/ 49212 h 3148013"/>
              <a:gd name="connsiteX135" fmla="*/ 88900 w 1430338"/>
              <a:gd name="connsiteY135" fmla="*/ 49212 h 3148013"/>
              <a:gd name="connsiteX136" fmla="*/ 106362 w 1430338"/>
              <a:gd name="connsiteY136" fmla="*/ 34925 h 3148013"/>
              <a:gd name="connsiteX137" fmla="*/ 131762 w 1430338"/>
              <a:gd name="connsiteY137" fmla="*/ 25400 h 3148013"/>
              <a:gd name="connsiteX138" fmla="*/ 131762 w 1430338"/>
              <a:gd name="connsiteY138" fmla="*/ 25400 h 3148013"/>
              <a:gd name="connsiteX139" fmla="*/ 146049 w 1430338"/>
              <a:gd name="connsiteY139" fmla="*/ 15875 h 3148013"/>
              <a:gd name="connsiteX140" fmla="*/ 174625 w 1430338"/>
              <a:gd name="connsiteY140" fmla="*/ 9525 h 3148013"/>
              <a:gd name="connsiteX141" fmla="*/ 192087 w 1430338"/>
              <a:gd name="connsiteY141" fmla="*/ 4762 h 3148013"/>
              <a:gd name="connsiteX142" fmla="*/ 217487 w 1430338"/>
              <a:gd name="connsiteY142" fmla="*/ 3175 h 314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430338" h="3148013">
                <a:moveTo>
                  <a:pt x="1428750" y="787400"/>
                </a:moveTo>
                <a:lnTo>
                  <a:pt x="1430338" y="787400"/>
                </a:lnTo>
                <a:lnTo>
                  <a:pt x="1430338" y="788988"/>
                </a:lnTo>
                <a:lnTo>
                  <a:pt x="1428750" y="788988"/>
                </a:lnTo>
                <a:close/>
                <a:moveTo>
                  <a:pt x="239712" y="0"/>
                </a:moveTo>
                <a:lnTo>
                  <a:pt x="260350" y="0"/>
                </a:lnTo>
                <a:lnTo>
                  <a:pt x="303212" y="0"/>
                </a:lnTo>
                <a:lnTo>
                  <a:pt x="303213" y="0"/>
                </a:lnTo>
                <a:lnTo>
                  <a:pt x="346075" y="0"/>
                </a:lnTo>
                <a:lnTo>
                  <a:pt x="392112" y="0"/>
                </a:lnTo>
                <a:lnTo>
                  <a:pt x="392113" y="0"/>
                </a:lnTo>
                <a:lnTo>
                  <a:pt x="434975" y="0"/>
                </a:lnTo>
                <a:lnTo>
                  <a:pt x="477837" y="0"/>
                </a:lnTo>
                <a:lnTo>
                  <a:pt x="477838" y="0"/>
                </a:lnTo>
                <a:lnTo>
                  <a:pt x="520700" y="0"/>
                </a:lnTo>
                <a:lnTo>
                  <a:pt x="563562" y="0"/>
                </a:lnTo>
                <a:lnTo>
                  <a:pt x="563563" y="0"/>
                </a:lnTo>
                <a:lnTo>
                  <a:pt x="606425" y="0"/>
                </a:lnTo>
                <a:lnTo>
                  <a:pt x="649287" y="0"/>
                </a:lnTo>
                <a:lnTo>
                  <a:pt x="649288" y="0"/>
                </a:lnTo>
                <a:lnTo>
                  <a:pt x="693737" y="0"/>
                </a:lnTo>
                <a:lnTo>
                  <a:pt x="738187" y="0"/>
                </a:lnTo>
                <a:lnTo>
                  <a:pt x="781050" y="0"/>
                </a:lnTo>
                <a:lnTo>
                  <a:pt x="823912" y="0"/>
                </a:lnTo>
                <a:lnTo>
                  <a:pt x="823913" y="0"/>
                </a:lnTo>
                <a:lnTo>
                  <a:pt x="866775" y="0"/>
                </a:lnTo>
                <a:lnTo>
                  <a:pt x="909637" y="0"/>
                </a:lnTo>
                <a:lnTo>
                  <a:pt x="909638" y="0"/>
                </a:lnTo>
                <a:lnTo>
                  <a:pt x="952500" y="0"/>
                </a:lnTo>
                <a:lnTo>
                  <a:pt x="990600" y="0"/>
                </a:lnTo>
                <a:lnTo>
                  <a:pt x="996950" y="0"/>
                </a:lnTo>
                <a:lnTo>
                  <a:pt x="1039812" y="4762"/>
                </a:lnTo>
                <a:lnTo>
                  <a:pt x="1039812" y="4762"/>
                </a:lnTo>
                <a:lnTo>
                  <a:pt x="1082675" y="15874"/>
                </a:lnTo>
                <a:lnTo>
                  <a:pt x="1082675" y="15875"/>
                </a:lnTo>
                <a:lnTo>
                  <a:pt x="1084262" y="15875"/>
                </a:lnTo>
                <a:lnTo>
                  <a:pt x="1125537" y="34925"/>
                </a:lnTo>
                <a:lnTo>
                  <a:pt x="1127125" y="36512"/>
                </a:lnTo>
                <a:lnTo>
                  <a:pt x="1127125" y="36512"/>
                </a:lnTo>
                <a:lnTo>
                  <a:pt x="1160463" y="60324"/>
                </a:lnTo>
                <a:lnTo>
                  <a:pt x="1169988" y="71437"/>
                </a:lnTo>
                <a:lnTo>
                  <a:pt x="1169988" y="71438"/>
                </a:lnTo>
                <a:lnTo>
                  <a:pt x="1189037" y="92074"/>
                </a:lnTo>
                <a:lnTo>
                  <a:pt x="1211262" y="128587"/>
                </a:lnTo>
                <a:lnTo>
                  <a:pt x="1212850" y="131762"/>
                </a:lnTo>
                <a:lnTo>
                  <a:pt x="1225550" y="166687"/>
                </a:lnTo>
                <a:lnTo>
                  <a:pt x="1230312" y="209549"/>
                </a:lnTo>
                <a:lnTo>
                  <a:pt x="1230312" y="617537"/>
                </a:lnTo>
                <a:lnTo>
                  <a:pt x="1255713" y="636587"/>
                </a:lnTo>
                <a:lnTo>
                  <a:pt x="1255713" y="636588"/>
                </a:lnTo>
                <a:lnTo>
                  <a:pt x="1300162" y="669924"/>
                </a:lnTo>
                <a:lnTo>
                  <a:pt x="1300162" y="669925"/>
                </a:lnTo>
                <a:lnTo>
                  <a:pt x="1343025" y="703262"/>
                </a:lnTo>
                <a:lnTo>
                  <a:pt x="1343025" y="703262"/>
                </a:lnTo>
                <a:lnTo>
                  <a:pt x="1385888" y="735012"/>
                </a:lnTo>
                <a:lnTo>
                  <a:pt x="1385888" y="735013"/>
                </a:lnTo>
                <a:lnTo>
                  <a:pt x="1412875" y="755649"/>
                </a:lnTo>
                <a:lnTo>
                  <a:pt x="1425575" y="769937"/>
                </a:lnTo>
                <a:lnTo>
                  <a:pt x="1428750" y="787399"/>
                </a:lnTo>
                <a:lnTo>
                  <a:pt x="1425575" y="803275"/>
                </a:lnTo>
                <a:lnTo>
                  <a:pt x="1412875" y="817562"/>
                </a:lnTo>
                <a:lnTo>
                  <a:pt x="1385888" y="836611"/>
                </a:lnTo>
                <a:lnTo>
                  <a:pt x="1385888" y="836612"/>
                </a:lnTo>
                <a:lnTo>
                  <a:pt x="1343025" y="871537"/>
                </a:lnTo>
                <a:lnTo>
                  <a:pt x="1343025" y="871538"/>
                </a:lnTo>
                <a:lnTo>
                  <a:pt x="1300162" y="904875"/>
                </a:lnTo>
                <a:lnTo>
                  <a:pt x="1255713" y="936624"/>
                </a:lnTo>
                <a:lnTo>
                  <a:pt x="1255713" y="936625"/>
                </a:lnTo>
                <a:lnTo>
                  <a:pt x="1230312" y="955675"/>
                </a:lnTo>
                <a:lnTo>
                  <a:pt x="1230312" y="2940050"/>
                </a:lnTo>
                <a:lnTo>
                  <a:pt x="1225550" y="2982913"/>
                </a:lnTo>
                <a:lnTo>
                  <a:pt x="1212850" y="3016250"/>
                </a:lnTo>
                <a:lnTo>
                  <a:pt x="1211262" y="3021013"/>
                </a:lnTo>
                <a:lnTo>
                  <a:pt x="1189037" y="3055938"/>
                </a:lnTo>
                <a:lnTo>
                  <a:pt x="1169988" y="3076574"/>
                </a:lnTo>
                <a:lnTo>
                  <a:pt x="1169988" y="3076575"/>
                </a:lnTo>
                <a:lnTo>
                  <a:pt x="1160463" y="3087688"/>
                </a:lnTo>
                <a:lnTo>
                  <a:pt x="1127125" y="3111500"/>
                </a:lnTo>
                <a:lnTo>
                  <a:pt x="1127125" y="3111501"/>
                </a:lnTo>
                <a:lnTo>
                  <a:pt x="1125537" y="3113088"/>
                </a:lnTo>
                <a:lnTo>
                  <a:pt x="1084262" y="3132138"/>
                </a:lnTo>
                <a:lnTo>
                  <a:pt x="1082675" y="3132138"/>
                </a:lnTo>
                <a:lnTo>
                  <a:pt x="1082675" y="3132137"/>
                </a:lnTo>
                <a:lnTo>
                  <a:pt x="1039813" y="3144837"/>
                </a:lnTo>
                <a:lnTo>
                  <a:pt x="1039813" y="3144838"/>
                </a:lnTo>
                <a:lnTo>
                  <a:pt x="996950" y="3148013"/>
                </a:lnTo>
                <a:lnTo>
                  <a:pt x="990600" y="3148013"/>
                </a:lnTo>
                <a:lnTo>
                  <a:pt x="952500" y="3148013"/>
                </a:lnTo>
                <a:lnTo>
                  <a:pt x="909638" y="3148013"/>
                </a:lnTo>
                <a:lnTo>
                  <a:pt x="909637" y="3148013"/>
                </a:lnTo>
                <a:lnTo>
                  <a:pt x="866775" y="3148013"/>
                </a:lnTo>
                <a:lnTo>
                  <a:pt x="823913" y="3148013"/>
                </a:lnTo>
                <a:lnTo>
                  <a:pt x="823912" y="3148013"/>
                </a:lnTo>
                <a:lnTo>
                  <a:pt x="781050" y="3148013"/>
                </a:lnTo>
                <a:lnTo>
                  <a:pt x="738187" y="3148013"/>
                </a:lnTo>
                <a:lnTo>
                  <a:pt x="693737" y="3148013"/>
                </a:lnTo>
                <a:lnTo>
                  <a:pt x="649288" y="3148013"/>
                </a:lnTo>
                <a:lnTo>
                  <a:pt x="649287" y="3148013"/>
                </a:lnTo>
                <a:lnTo>
                  <a:pt x="606425" y="3148013"/>
                </a:lnTo>
                <a:lnTo>
                  <a:pt x="563563" y="3148013"/>
                </a:lnTo>
                <a:lnTo>
                  <a:pt x="563562" y="3148013"/>
                </a:lnTo>
                <a:lnTo>
                  <a:pt x="520700" y="3148013"/>
                </a:lnTo>
                <a:lnTo>
                  <a:pt x="477838" y="3148013"/>
                </a:lnTo>
                <a:lnTo>
                  <a:pt x="477837" y="3148013"/>
                </a:lnTo>
                <a:lnTo>
                  <a:pt x="434975" y="3148013"/>
                </a:lnTo>
                <a:lnTo>
                  <a:pt x="392113" y="3148013"/>
                </a:lnTo>
                <a:lnTo>
                  <a:pt x="392112" y="3148013"/>
                </a:lnTo>
                <a:lnTo>
                  <a:pt x="346075" y="3148013"/>
                </a:lnTo>
                <a:lnTo>
                  <a:pt x="303213" y="3148013"/>
                </a:lnTo>
                <a:lnTo>
                  <a:pt x="303212" y="3148013"/>
                </a:lnTo>
                <a:lnTo>
                  <a:pt x="260350" y="3148013"/>
                </a:lnTo>
                <a:lnTo>
                  <a:pt x="239712" y="3148013"/>
                </a:lnTo>
                <a:lnTo>
                  <a:pt x="217487" y="3146426"/>
                </a:lnTo>
                <a:lnTo>
                  <a:pt x="217487" y="3146425"/>
                </a:lnTo>
                <a:lnTo>
                  <a:pt x="192087" y="3144838"/>
                </a:lnTo>
                <a:lnTo>
                  <a:pt x="174625" y="3140075"/>
                </a:lnTo>
                <a:lnTo>
                  <a:pt x="146049" y="3132138"/>
                </a:lnTo>
                <a:lnTo>
                  <a:pt x="131762" y="3124200"/>
                </a:lnTo>
                <a:lnTo>
                  <a:pt x="131762" y="3124200"/>
                </a:lnTo>
                <a:lnTo>
                  <a:pt x="106362" y="3113088"/>
                </a:lnTo>
                <a:lnTo>
                  <a:pt x="88900" y="3100388"/>
                </a:lnTo>
                <a:lnTo>
                  <a:pt x="88900" y="3100387"/>
                </a:lnTo>
                <a:lnTo>
                  <a:pt x="71437" y="3087687"/>
                </a:lnTo>
                <a:lnTo>
                  <a:pt x="44450" y="3059112"/>
                </a:lnTo>
                <a:lnTo>
                  <a:pt x="41275" y="3055937"/>
                </a:lnTo>
                <a:lnTo>
                  <a:pt x="19050" y="3021012"/>
                </a:lnTo>
                <a:lnTo>
                  <a:pt x="4762" y="2982912"/>
                </a:lnTo>
                <a:lnTo>
                  <a:pt x="0" y="2940050"/>
                </a:lnTo>
                <a:lnTo>
                  <a:pt x="0" y="209549"/>
                </a:lnTo>
                <a:lnTo>
                  <a:pt x="4762" y="166687"/>
                </a:lnTo>
                <a:lnTo>
                  <a:pt x="19050" y="128587"/>
                </a:lnTo>
                <a:lnTo>
                  <a:pt x="41275" y="92074"/>
                </a:lnTo>
                <a:lnTo>
                  <a:pt x="44450" y="90487"/>
                </a:lnTo>
                <a:lnTo>
                  <a:pt x="71437" y="60324"/>
                </a:lnTo>
                <a:lnTo>
                  <a:pt x="88900" y="49212"/>
                </a:lnTo>
                <a:lnTo>
                  <a:pt x="88900" y="49212"/>
                </a:lnTo>
                <a:lnTo>
                  <a:pt x="106362" y="34925"/>
                </a:lnTo>
                <a:lnTo>
                  <a:pt x="131762" y="25400"/>
                </a:lnTo>
                <a:lnTo>
                  <a:pt x="131762" y="25400"/>
                </a:lnTo>
                <a:lnTo>
                  <a:pt x="146049" y="15875"/>
                </a:lnTo>
                <a:lnTo>
                  <a:pt x="174625" y="9525"/>
                </a:lnTo>
                <a:lnTo>
                  <a:pt x="192087" y="4762"/>
                </a:lnTo>
                <a:lnTo>
                  <a:pt x="217487" y="3175"/>
                </a:lnTo>
                <a:close/>
              </a:path>
            </a:pathLst>
          </a:custGeom>
          <a:solidFill>
            <a:schemeClr val="accent3"/>
          </a:solidFill>
          <a:ln w="25400" cap="flat" cmpd="sng" algn="ctr">
            <a:noFill/>
            <a:prstDash val="solid"/>
          </a:ln>
          <a:effectLst/>
        </p:spPr>
        <p:txBody>
          <a:bodyPr rot="0" spcFirstLastPara="0" vertOverflow="overflow" horzOverflow="overflow" vert="horz" wrap="square" lIns="83727" tIns="41863" rIns="83727" bIns="41863" numCol="1" spcCol="0" rtlCol="0" fromWordArt="0" anchor="ctr" anchorCtr="0" forceAA="0" compatLnSpc="1">
            <a:noAutofit/>
          </a:bodyPr>
          <a:lstStyle/>
          <a:p>
            <a:pPr algn="ctr">
              <a:lnSpc>
                <a:spcPct val="120000"/>
              </a:lnSpc>
            </a:pPr>
            <a:endParaRPr lang="zh-CN" altLang="en-US"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9" name="淘宝网chenying0907出品 8"/>
          <p:cNvGrpSpPr/>
          <p:nvPr/>
        </p:nvGrpSpPr>
        <p:grpSpPr>
          <a:xfrm>
            <a:off x="8910649" y="1935217"/>
            <a:ext cx="568739" cy="1692604"/>
            <a:chOff x="9286715" y="1680422"/>
            <a:chExt cx="654939" cy="1949140"/>
          </a:xfrm>
          <a:solidFill>
            <a:schemeClr val="accent4"/>
          </a:solidFill>
        </p:grpSpPr>
        <p:sp>
          <p:nvSpPr>
            <p:cNvPr id="171" name="Freeform 137"/>
            <p:cNvSpPr/>
            <p:nvPr/>
          </p:nvSpPr>
          <p:spPr bwMode="auto">
            <a:xfrm>
              <a:off x="9286715" y="1680422"/>
              <a:ext cx="654939" cy="1949140"/>
            </a:xfrm>
            <a:custGeom>
              <a:avLst/>
              <a:gdLst>
                <a:gd name="T0" fmla="*/ 0 w 376"/>
                <a:gd name="T1" fmla="*/ 0 h 1119"/>
                <a:gd name="T2" fmla="*/ 259 w 376"/>
                <a:gd name="T3" fmla="*/ 37 h 1119"/>
                <a:gd name="T4" fmla="*/ 283 w 376"/>
                <a:gd name="T5" fmla="*/ 42 h 1119"/>
                <a:gd name="T6" fmla="*/ 305 w 376"/>
                <a:gd name="T7" fmla="*/ 50 h 1119"/>
                <a:gd name="T8" fmla="*/ 325 w 376"/>
                <a:gd name="T9" fmla="*/ 60 h 1119"/>
                <a:gd name="T10" fmla="*/ 343 w 376"/>
                <a:gd name="T11" fmla="*/ 72 h 1119"/>
                <a:gd name="T12" fmla="*/ 357 w 376"/>
                <a:gd name="T13" fmla="*/ 86 h 1119"/>
                <a:gd name="T14" fmla="*/ 368 w 376"/>
                <a:gd name="T15" fmla="*/ 101 h 1119"/>
                <a:gd name="T16" fmla="*/ 374 w 376"/>
                <a:gd name="T17" fmla="*/ 119 h 1119"/>
                <a:gd name="T18" fmla="*/ 376 w 376"/>
                <a:gd name="T19" fmla="*/ 140 h 1119"/>
                <a:gd name="T20" fmla="*/ 376 w 376"/>
                <a:gd name="T21" fmla="*/ 968 h 1119"/>
                <a:gd name="T22" fmla="*/ 374 w 376"/>
                <a:gd name="T23" fmla="*/ 988 h 1119"/>
                <a:gd name="T24" fmla="*/ 368 w 376"/>
                <a:gd name="T25" fmla="*/ 1007 h 1119"/>
                <a:gd name="T26" fmla="*/ 358 w 376"/>
                <a:gd name="T27" fmla="*/ 1022 h 1119"/>
                <a:gd name="T28" fmla="*/ 344 w 376"/>
                <a:gd name="T29" fmla="*/ 1036 h 1119"/>
                <a:gd name="T30" fmla="*/ 327 w 376"/>
                <a:gd name="T31" fmla="*/ 1048 h 1119"/>
                <a:gd name="T32" fmla="*/ 306 w 376"/>
                <a:gd name="T33" fmla="*/ 1058 h 1119"/>
                <a:gd name="T34" fmla="*/ 284 w 376"/>
                <a:gd name="T35" fmla="*/ 1066 h 1119"/>
                <a:gd name="T36" fmla="*/ 259 w 376"/>
                <a:gd name="T37" fmla="*/ 1071 h 1119"/>
                <a:gd name="T38" fmla="*/ 0 w 376"/>
                <a:gd name="T39" fmla="*/ 1119 h 1119"/>
                <a:gd name="T40" fmla="*/ 0 w 376"/>
                <a:gd name="T41"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6" h="1119">
                  <a:moveTo>
                    <a:pt x="0" y="0"/>
                  </a:moveTo>
                  <a:lnTo>
                    <a:pt x="259" y="37"/>
                  </a:lnTo>
                  <a:lnTo>
                    <a:pt x="283" y="42"/>
                  </a:lnTo>
                  <a:lnTo>
                    <a:pt x="305" y="50"/>
                  </a:lnTo>
                  <a:lnTo>
                    <a:pt x="325" y="60"/>
                  </a:lnTo>
                  <a:lnTo>
                    <a:pt x="343" y="72"/>
                  </a:lnTo>
                  <a:lnTo>
                    <a:pt x="357" y="86"/>
                  </a:lnTo>
                  <a:lnTo>
                    <a:pt x="368" y="101"/>
                  </a:lnTo>
                  <a:lnTo>
                    <a:pt x="374" y="119"/>
                  </a:lnTo>
                  <a:lnTo>
                    <a:pt x="376" y="140"/>
                  </a:lnTo>
                  <a:lnTo>
                    <a:pt x="376" y="968"/>
                  </a:lnTo>
                  <a:lnTo>
                    <a:pt x="374" y="988"/>
                  </a:lnTo>
                  <a:lnTo>
                    <a:pt x="368" y="1007"/>
                  </a:lnTo>
                  <a:lnTo>
                    <a:pt x="358" y="1022"/>
                  </a:lnTo>
                  <a:lnTo>
                    <a:pt x="344" y="1036"/>
                  </a:lnTo>
                  <a:lnTo>
                    <a:pt x="327" y="1048"/>
                  </a:lnTo>
                  <a:lnTo>
                    <a:pt x="306" y="1058"/>
                  </a:lnTo>
                  <a:lnTo>
                    <a:pt x="284" y="1066"/>
                  </a:lnTo>
                  <a:lnTo>
                    <a:pt x="259" y="1071"/>
                  </a:lnTo>
                  <a:lnTo>
                    <a:pt x="0" y="1119"/>
                  </a:lnTo>
                  <a:lnTo>
                    <a:pt x="0" y="0"/>
                  </a:lnTo>
                  <a:close/>
                </a:path>
              </a:pathLst>
            </a:custGeom>
            <a:solidFill>
              <a:schemeClr val="bg1"/>
            </a:solidFill>
            <a:ln w="0">
              <a:noFill/>
              <a:prstDash val="solid"/>
              <a:round/>
            </a:ln>
            <a:effectLst>
              <a:outerShdw blurRad="254000" dist="38100" algn="l" rotWithShape="0">
                <a:prstClr val="black">
                  <a:alpha val="40000"/>
                </a:prstClr>
              </a:outerShdw>
            </a:effectLst>
          </p:spPr>
          <p:txBody>
            <a:bodyPr vert="horz" wrap="square" lIns="79405" tIns="39702" rIns="79405" bIns="39702" numCol="1" anchor="t" anchorCtr="0" compatLnSpc="1"/>
            <a:lstStyle/>
            <a:p>
              <a:pPr>
                <a:lnSpc>
                  <a:spcPct val="120000"/>
                </a:lnSpc>
              </a:pPr>
              <a:endParaRPr lang="zh-CN" altLang="en-US" sz="1600">
                <a:solidFill>
                  <a:srgbClr val="009882"/>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5" name="淘宝网chenying0907出品 4"/>
            <p:cNvGrpSpPr/>
            <p:nvPr/>
          </p:nvGrpSpPr>
          <p:grpSpPr>
            <a:xfrm>
              <a:off x="9380775" y="2482548"/>
              <a:ext cx="362307" cy="344889"/>
              <a:chOff x="8289913" y="3162328"/>
              <a:chExt cx="362307" cy="344889"/>
            </a:xfrm>
            <a:grpFill/>
          </p:grpSpPr>
          <p:sp>
            <p:nvSpPr>
              <p:cNvPr id="177" name="Freeform 162"/>
              <p:cNvSpPr>
                <a:spLocks noEditPoints="1"/>
              </p:cNvSpPr>
              <p:nvPr/>
            </p:nvSpPr>
            <p:spPr bwMode="auto">
              <a:xfrm>
                <a:off x="8289913" y="3218068"/>
                <a:ext cx="362307" cy="289149"/>
              </a:xfrm>
              <a:custGeom>
                <a:avLst/>
                <a:gdLst>
                  <a:gd name="T0" fmla="*/ 174 w 208"/>
                  <a:gd name="T1" fmla="*/ 62 h 166"/>
                  <a:gd name="T2" fmla="*/ 175 w 208"/>
                  <a:gd name="T3" fmla="*/ 43 h 166"/>
                  <a:gd name="T4" fmla="*/ 122 w 208"/>
                  <a:gd name="T5" fmla="*/ 50 h 166"/>
                  <a:gd name="T6" fmla="*/ 116 w 208"/>
                  <a:gd name="T7" fmla="*/ 53 h 166"/>
                  <a:gd name="T8" fmla="*/ 80 w 208"/>
                  <a:gd name="T9" fmla="*/ 53 h 166"/>
                  <a:gd name="T10" fmla="*/ 75 w 208"/>
                  <a:gd name="T11" fmla="*/ 51 h 166"/>
                  <a:gd name="T12" fmla="*/ 72 w 208"/>
                  <a:gd name="T13" fmla="*/ 51 h 166"/>
                  <a:gd name="T14" fmla="*/ 48 w 208"/>
                  <a:gd name="T15" fmla="*/ 51 h 166"/>
                  <a:gd name="T16" fmla="*/ 48 w 208"/>
                  <a:gd name="T17" fmla="*/ 54 h 166"/>
                  <a:gd name="T18" fmla="*/ 55 w 208"/>
                  <a:gd name="T19" fmla="*/ 58 h 166"/>
                  <a:gd name="T20" fmla="*/ 58 w 208"/>
                  <a:gd name="T21" fmla="*/ 60 h 166"/>
                  <a:gd name="T22" fmla="*/ 127 w 208"/>
                  <a:gd name="T23" fmla="*/ 62 h 166"/>
                  <a:gd name="T24" fmla="*/ 10 w 208"/>
                  <a:gd name="T25" fmla="*/ 6 h 166"/>
                  <a:gd name="T26" fmla="*/ 70 w 208"/>
                  <a:gd name="T27" fmla="*/ 41 h 166"/>
                  <a:gd name="T28" fmla="*/ 10 w 208"/>
                  <a:gd name="T29" fmla="*/ 6 h 166"/>
                  <a:gd name="T30" fmla="*/ 71 w 208"/>
                  <a:gd name="T31" fmla="*/ 0 h 166"/>
                  <a:gd name="T32" fmla="*/ 75 w 208"/>
                  <a:gd name="T33" fmla="*/ 2 h 166"/>
                  <a:gd name="T34" fmla="*/ 76 w 208"/>
                  <a:gd name="T35" fmla="*/ 39 h 166"/>
                  <a:gd name="T36" fmla="*/ 80 w 208"/>
                  <a:gd name="T37" fmla="*/ 38 h 166"/>
                  <a:gd name="T38" fmla="*/ 126 w 208"/>
                  <a:gd name="T39" fmla="*/ 14 h 166"/>
                  <a:gd name="T40" fmla="*/ 131 w 208"/>
                  <a:gd name="T41" fmla="*/ 9 h 166"/>
                  <a:gd name="T42" fmla="*/ 166 w 208"/>
                  <a:gd name="T43" fmla="*/ 8 h 166"/>
                  <a:gd name="T44" fmla="*/ 169 w 208"/>
                  <a:gd name="T45" fmla="*/ 9 h 166"/>
                  <a:gd name="T46" fmla="*/ 172 w 208"/>
                  <a:gd name="T47" fmla="*/ 10 h 166"/>
                  <a:gd name="T48" fmla="*/ 175 w 208"/>
                  <a:gd name="T49" fmla="*/ 14 h 166"/>
                  <a:gd name="T50" fmla="*/ 207 w 208"/>
                  <a:gd name="T51" fmla="*/ 67 h 166"/>
                  <a:gd name="T52" fmla="*/ 208 w 208"/>
                  <a:gd name="T53" fmla="*/ 74 h 166"/>
                  <a:gd name="T54" fmla="*/ 206 w 208"/>
                  <a:gd name="T55" fmla="*/ 80 h 166"/>
                  <a:gd name="T56" fmla="*/ 201 w 208"/>
                  <a:gd name="T57" fmla="*/ 85 h 166"/>
                  <a:gd name="T58" fmla="*/ 194 w 208"/>
                  <a:gd name="T59" fmla="*/ 86 h 166"/>
                  <a:gd name="T60" fmla="*/ 193 w 208"/>
                  <a:gd name="T61" fmla="*/ 163 h 166"/>
                  <a:gd name="T62" fmla="*/ 189 w 208"/>
                  <a:gd name="T63" fmla="*/ 166 h 166"/>
                  <a:gd name="T64" fmla="*/ 185 w 208"/>
                  <a:gd name="T65" fmla="*/ 163 h 166"/>
                  <a:gd name="T66" fmla="*/ 184 w 208"/>
                  <a:gd name="T67" fmla="*/ 86 h 166"/>
                  <a:gd name="T68" fmla="*/ 171 w 208"/>
                  <a:gd name="T69" fmla="*/ 157 h 166"/>
                  <a:gd name="T70" fmla="*/ 168 w 208"/>
                  <a:gd name="T71" fmla="*/ 163 h 166"/>
                  <a:gd name="T72" fmla="*/ 162 w 208"/>
                  <a:gd name="T73" fmla="*/ 166 h 166"/>
                  <a:gd name="T74" fmla="*/ 155 w 208"/>
                  <a:gd name="T75" fmla="*/ 163 h 166"/>
                  <a:gd name="T76" fmla="*/ 153 w 208"/>
                  <a:gd name="T77" fmla="*/ 157 h 166"/>
                  <a:gd name="T78" fmla="*/ 147 w 208"/>
                  <a:gd name="T79" fmla="*/ 86 h 166"/>
                  <a:gd name="T80" fmla="*/ 147 w 208"/>
                  <a:gd name="T81" fmla="*/ 161 h 166"/>
                  <a:gd name="T82" fmla="*/ 141 w 208"/>
                  <a:gd name="T83" fmla="*/ 165 h 166"/>
                  <a:gd name="T84" fmla="*/ 135 w 208"/>
                  <a:gd name="T85" fmla="*/ 165 h 166"/>
                  <a:gd name="T86" fmla="*/ 130 w 208"/>
                  <a:gd name="T87" fmla="*/ 161 h 166"/>
                  <a:gd name="T88" fmla="*/ 129 w 208"/>
                  <a:gd name="T89" fmla="*/ 86 h 166"/>
                  <a:gd name="T90" fmla="*/ 29 w 208"/>
                  <a:gd name="T91" fmla="*/ 161 h 166"/>
                  <a:gd name="T92" fmla="*/ 26 w 208"/>
                  <a:gd name="T93" fmla="*/ 165 h 166"/>
                  <a:gd name="T94" fmla="*/ 21 w 208"/>
                  <a:gd name="T95" fmla="*/ 165 h 166"/>
                  <a:gd name="T96" fmla="*/ 19 w 208"/>
                  <a:gd name="T97" fmla="*/ 161 h 166"/>
                  <a:gd name="T98" fmla="*/ 11 w 208"/>
                  <a:gd name="T99" fmla="*/ 86 h 166"/>
                  <a:gd name="T100" fmla="*/ 4 w 208"/>
                  <a:gd name="T101" fmla="*/ 83 h 166"/>
                  <a:gd name="T102" fmla="*/ 0 w 208"/>
                  <a:gd name="T103" fmla="*/ 77 h 166"/>
                  <a:gd name="T104" fmla="*/ 0 w 208"/>
                  <a:gd name="T105" fmla="*/ 69 h 166"/>
                  <a:gd name="T106" fmla="*/ 4 w 208"/>
                  <a:gd name="T107" fmla="*/ 64 h 166"/>
                  <a:gd name="T108" fmla="*/ 11 w 208"/>
                  <a:gd name="T109" fmla="*/ 62 h 166"/>
                  <a:gd name="T110" fmla="*/ 22 w 208"/>
                  <a:gd name="T111" fmla="*/ 60 h 166"/>
                  <a:gd name="T112" fmla="*/ 23 w 208"/>
                  <a:gd name="T113" fmla="*/ 58 h 166"/>
                  <a:gd name="T114" fmla="*/ 30 w 208"/>
                  <a:gd name="T115" fmla="*/ 54 h 166"/>
                  <a:gd name="T116" fmla="*/ 32 w 208"/>
                  <a:gd name="T117" fmla="*/ 54 h 166"/>
                  <a:gd name="T118" fmla="*/ 9 w 208"/>
                  <a:gd name="T119" fmla="*/ 51 h 166"/>
                  <a:gd name="T120" fmla="*/ 4 w 208"/>
                  <a:gd name="T121" fmla="*/ 48 h 166"/>
                  <a:gd name="T122" fmla="*/ 3 w 208"/>
                  <a:gd name="T123" fmla="*/ 5 h 166"/>
                  <a:gd name="T124" fmla="*/ 7 w 208"/>
                  <a:gd name="T12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166">
                    <a:moveTo>
                      <a:pt x="175" y="43"/>
                    </a:moveTo>
                    <a:lnTo>
                      <a:pt x="174" y="62"/>
                    </a:lnTo>
                    <a:lnTo>
                      <a:pt x="186" y="62"/>
                    </a:lnTo>
                    <a:lnTo>
                      <a:pt x="175" y="43"/>
                    </a:lnTo>
                    <a:close/>
                    <a:moveTo>
                      <a:pt x="126" y="42"/>
                    </a:moveTo>
                    <a:lnTo>
                      <a:pt x="122" y="50"/>
                    </a:lnTo>
                    <a:lnTo>
                      <a:pt x="119" y="52"/>
                    </a:lnTo>
                    <a:lnTo>
                      <a:pt x="116" y="53"/>
                    </a:lnTo>
                    <a:lnTo>
                      <a:pt x="115" y="53"/>
                    </a:lnTo>
                    <a:lnTo>
                      <a:pt x="80" y="53"/>
                    </a:lnTo>
                    <a:lnTo>
                      <a:pt x="77" y="53"/>
                    </a:lnTo>
                    <a:lnTo>
                      <a:pt x="75" y="51"/>
                    </a:lnTo>
                    <a:lnTo>
                      <a:pt x="74" y="50"/>
                    </a:lnTo>
                    <a:lnTo>
                      <a:pt x="72" y="51"/>
                    </a:lnTo>
                    <a:lnTo>
                      <a:pt x="71" y="51"/>
                    </a:lnTo>
                    <a:lnTo>
                      <a:pt x="48" y="51"/>
                    </a:lnTo>
                    <a:lnTo>
                      <a:pt x="48" y="54"/>
                    </a:lnTo>
                    <a:lnTo>
                      <a:pt x="48" y="54"/>
                    </a:lnTo>
                    <a:lnTo>
                      <a:pt x="48" y="54"/>
                    </a:lnTo>
                    <a:lnTo>
                      <a:pt x="55" y="58"/>
                    </a:lnTo>
                    <a:lnTo>
                      <a:pt x="57" y="59"/>
                    </a:lnTo>
                    <a:lnTo>
                      <a:pt x="58" y="60"/>
                    </a:lnTo>
                    <a:lnTo>
                      <a:pt x="57" y="62"/>
                    </a:lnTo>
                    <a:lnTo>
                      <a:pt x="127" y="62"/>
                    </a:lnTo>
                    <a:lnTo>
                      <a:pt x="126" y="42"/>
                    </a:lnTo>
                    <a:close/>
                    <a:moveTo>
                      <a:pt x="10" y="6"/>
                    </a:moveTo>
                    <a:lnTo>
                      <a:pt x="10" y="41"/>
                    </a:lnTo>
                    <a:lnTo>
                      <a:pt x="70" y="41"/>
                    </a:lnTo>
                    <a:lnTo>
                      <a:pt x="70" y="6"/>
                    </a:lnTo>
                    <a:lnTo>
                      <a:pt x="10" y="6"/>
                    </a:lnTo>
                    <a:close/>
                    <a:moveTo>
                      <a:pt x="9" y="0"/>
                    </a:moveTo>
                    <a:lnTo>
                      <a:pt x="71" y="0"/>
                    </a:lnTo>
                    <a:lnTo>
                      <a:pt x="73" y="0"/>
                    </a:lnTo>
                    <a:lnTo>
                      <a:pt x="75" y="2"/>
                    </a:lnTo>
                    <a:lnTo>
                      <a:pt x="76" y="5"/>
                    </a:lnTo>
                    <a:lnTo>
                      <a:pt x="76" y="39"/>
                    </a:lnTo>
                    <a:lnTo>
                      <a:pt x="78" y="38"/>
                    </a:lnTo>
                    <a:lnTo>
                      <a:pt x="80" y="38"/>
                    </a:lnTo>
                    <a:lnTo>
                      <a:pt x="111" y="38"/>
                    </a:lnTo>
                    <a:lnTo>
                      <a:pt x="126" y="14"/>
                    </a:lnTo>
                    <a:lnTo>
                      <a:pt x="128" y="11"/>
                    </a:lnTo>
                    <a:lnTo>
                      <a:pt x="131" y="9"/>
                    </a:lnTo>
                    <a:lnTo>
                      <a:pt x="135" y="8"/>
                    </a:lnTo>
                    <a:lnTo>
                      <a:pt x="166" y="8"/>
                    </a:lnTo>
                    <a:lnTo>
                      <a:pt x="168" y="9"/>
                    </a:lnTo>
                    <a:lnTo>
                      <a:pt x="169" y="9"/>
                    </a:lnTo>
                    <a:lnTo>
                      <a:pt x="169" y="9"/>
                    </a:lnTo>
                    <a:lnTo>
                      <a:pt x="172" y="10"/>
                    </a:lnTo>
                    <a:lnTo>
                      <a:pt x="173" y="11"/>
                    </a:lnTo>
                    <a:lnTo>
                      <a:pt x="175" y="14"/>
                    </a:lnTo>
                    <a:lnTo>
                      <a:pt x="205" y="65"/>
                    </a:lnTo>
                    <a:lnTo>
                      <a:pt x="207" y="67"/>
                    </a:lnTo>
                    <a:lnTo>
                      <a:pt x="208" y="71"/>
                    </a:lnTo>
                    <a:lnTo>
                      <a:pt x="208" y="74"/>
                    </a:lnTo>
                    <a:lnTo>
                      <a:pt x="208" y="77"/>
                    </a:lnTo>
                    <a:lnTo>
                      <a:pt x="206" y="80"/>
                    </a:lnTo>
                    <a:lnTo>
                      <a:pt x="204" y="83"/>
                    </a:lnTo>
                    <a:lnTo>
                      <a:pt x="201" y="85"/>
                    </a:lnTo>
                    <a:lnTo>
                      <a:pt x="198" y="86"/>
                    </a:lnTo>
                    <a:lnTo>
                      <a:pt x="194" y="86"/>
                    </a:lnTo>
                    <a:lnTo>
                      <a:pt x="194" y="161"/>
                    </a:lnTo>
                    <a:lnTo>
                      <a:pt x="193" y="163"/>
                    </a:lnTo>
                    <a:lnTo>
                      <a:pt x="191" y="165"/>
                    </a:lnTo>
                    <a:lnTo>
                      <a:pt x="189" y="166"/>
                    </a:lnTo>
                    <a:lnTo>
                      <a:pt x="186" y="165"/>
                    </a:lnTo>
                    <a:lnTo>
                      <a:pt x="185" y="163"/>
                    </a:lnTo>
                    <a:lnTo>
                      <a:pt x="184" y="161"/>
                    </a:lnTo>
                    <a:lnTo>
                      <a:pt x="184" y="86"/>
                    </a:lnTo>
                    <a:lnTo>
                      <a:pt x="171" y="86"/>
                    </a:lnTo>
                    <a:lnTo>
                      <a:pt x="171" y="157"/>
                    </a:lnTo>
                    <a:lnTo>
                      <a:pt x="169" y="161"/>
                    </a:lnTo>
                    <a:lnTo>
                      <a:pt x="168" y="163"/>
                    </a:lnTo>
                    <a:lnTo>
                      <a:pt x="165" y="165"/>
                    </a:lnTo>
                    <a:lnTo>
                      <a:pt x="162" y="166"/>
                    </a:lnTo>
                    <a:lnTo>
                      <a:pt x="159" y="165"/>
                    </a:lnTo>
                    <a:lnTo>
                      <a:pt x="155" y="163"/>
                    </a:lnTo>
                    <a:lnTo>
                      <a:pt x="154" y="161"/>
                    </a:lnTo>
                    <a:lnTo>
                      <a:pt x="153" y="157"/>
                    </a:lnTo>
                    <a:lnTo>
                      <a:pt x="153" y="86"/>
                    </a:lnTo>
                    <a:lnTo>
                      <a:pt x="147" y="86"/>
                    </a:lnTo>
                    <a:lnTo>
                      <a:pt x="147" y="157"/>
                    </a:lnTo>
                    <a:lnTo>
                      <a:pt x="147" y="161"/>
                    </a:lnTo>
                    <a:lnTo>
                      <a:pt x="144" y="163"/>
                    </a:lnTo>
                    <a:lnTo>
                      <a:pt x="141" y="165"/>
                    </a:lnTo>
                    <a:lnTo>
                      <a:pt x="138" y="166"/>
                    </a:lnTo>
                    <a:lnTo>
                      <a:pt x="135" y="165"/>
                    </a:lnTo>
                    <a:lnTo>
                      <a:pt x="133" y="163"/>
                    </a:lnTo>
                    <a:lnTo>
                      <a:pt x="130" y="161"/>
                    </a:lnTo>
                    <a:lnTo>
                      <a:pt x="129" y="157"/>
                    </a:lnTo>
                    <a:lnTo>
                      <a:pt x="129" y="86"/>
                    </a:lnTo>
                    <a:lnTo>
                      <a:pt x="29" y="86"/>
                    </a:lnTo>
                    <a:lnTo>
                      <a:pt x="29" y="161"/>
                    </a:lnTo>
                    <a:lnTo>
                      <a:pt x="28" y="163"/>
                    </a:lnTo>
                    <a:lnTo>
                      <a:pt x="26" y="165"/>
                    </a:lnTo>
                    <a:lnTo>
                      <a:pt x="24" y="166"/>
                    </a:lnTo>
                    <a:lnTo>
                      <a:pt x="21" y="165"/>
                    </a:lnTo>
                    <a:lnTo>
                      <a:pt x="20" y="163"/>
                    </a:lnTo>
                    <a:lnTo>
                      <a:pt x="19" y="161"/>
                    </a:lnTo>
                    <a:lnTo>
                      <a:pt x="19" y="86"/>
                    </a:lnTo>
                    <a:lnTo>
                      <a:pt x="11" y="86"/>
                    </a:lnTo>
                    <a:lnTo>
                      <a:pt x="8" y="85"/>
                    </a:lnTo>
                    <a:lnTo>
                      <a:pt x="4" y="83"/>
                    </a:lnTo>
                    <a:lnTo>
                      <a:pt x="2" y="80"/>
                    </a:lnTo>
                    <a:lnTo>
                      <a:pt x="0" y="77"/>
                    </a:lnTo>
                    <a:lnTo>
                      <a:pt x="0" y="74"/>
                    </a:lnTo>
                    <a:lnTo>
                      <a:pt x="0" y="69"/>
                    </a:lnTo>
                    <a:lnTo>
                      <a:pt x="2" y="66"/>
                    </a:lnTo>
                    <a:lnTo>
                      <a:pt x="4" y="64"/>
                    </a:lnTo>
                    <a:lnTo>
                      <a:pt x="8" y="62"/>
                    </a:lnTo>
                    <a:lnTo>
                      <a:pt x="11" y="62"/>
                    </a:lnTo>
                    <a:lnTo>
                      <a:pt x="22" y="62"/>
                    </a:lnTo>
                    <a:lnTo>
                      <a:pt x="22" y="60"/>
                    </a:lnTo>
                    <a:lnTo>
                      <a:pt x="22" y="59"/>
                    </a:lnTo>
                    <a:lnTo>
                      <a:pt x="23" y="58"/>
                    </a:lnTo>
                    <a:lnTo>
                      <a:pt x="23" y="58"/>
                    </a:lnTo>
                    <a:lnTo>
                      <a:pt x="30" y="54"/>
                    </a:lnTo>
                    <a:lnTo>
                      <a:pt x="30" y="54"/>
                    </a:lnTo>
                    <a:lnTo>
                      <a:pt x="32" y="54"/>
                    </a:lnTo>
                    <a:lnTo>
                      <a:pt x="32" y="51"/>
                    </a:lnTo>
                    <a:lnTo>
                      <a:pt x="9" y="51"/>
                    </a:lnTo>
                    <a:lnTo>
                      <a:pt x="7" y="50"/>
                    </a:lnTo>
                    <a:lnTo>
                      <a:pt x="4" y="48"/>
                    </a:lnTo>
                    <a:lnTo>
                      <a:pt x="3" y="46"/>
                    </a:lnTo>
                    <a:lnTo>
                      <a:pt x="3" y="5"/>
                    </a:lnTo>
                    <a:lnTo>
                      <a:pt x="4" y="2"/>
                    </a:lnTo>
                    <a:lnTo>
                      <a:pt x="7" y="0"/>
                    </a:lnTo>
                    <a:lnTo>
                      <a:pt x="9"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solidFill>
                    <a:srgbClr val="00988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8" name="Freeform 163"/>
              <p:cNvSpPr/>
              <p:nvPr/>
            </p:nvSpPr>
            <p:spPr bwMode="auto">
              <a:xfrm>
                <a:off x="8518096" y="3162328"/>
                <a:ext cx="66191" cy="64449"/>
              </a:xfrm>
              <a:custGeom>
                <a:avLst/>
                <a:gdLst>
                  <a:gd name="T0" fmla="*/ 19 w 38"/>
                  <a:gd name="T1" fmla="*/ 0 h 37"/>
                  <a:gd name="T2" fmla="*/ 29 w 38"/>
                  <a:gd name="T3" fmla="*/ 3 h 37"/>
                  <a:gd name="T4" fmla="*/ 35 w 38"/>
                  <a:gd name="T5" fmla="*/ 9 h 37"/>
                  <a:gd name="T6" fmla="*/ 38 w 38"/>
                  <a:gd name="T7" fmla="*/ 19 h 37"/>
                  <a:gd name="T8" fmla="*/ 35 w 38"/>
                  <a:gd name="T9" fmla="*/ 28 h 37"/>
                  <a:gd name="T10" fmla="*/ 29 w 38"/>
                  <a:gd name="T11" fmla="*/ 34 h 37"/>
                  <a:gd name="T12" fmla="*/ 19 w 38"/>
                  <a:gd name="T13" fmla="*/ 37 h 37"/>
                  <a:gd name="T14" fmla="*/ 10 w 38"/>
                  <a:gd name="T15" fmla="*/ 34 h 37"/>
                  <a:gd name="T16" fmla="*/ 4 w 38"/>
                  <a:gd name="T17" fmla="*/ 28 h 37"/>
                  <a:gd name="T18" fmla="*/ 0 w 38"/>
                  <a:gd name="T19" fmla="*/ 19 h 37"/>
                  <a:gd name="T20" fmla="*/ 4 w 38"/>
                  <a:gd name="T21" fmla="*/ 9 h 37"/>
                  <a:gd name="T22" fmla="*/ 10 w 38"/>
                  <a:gd name="T23" fmla="*/ 3 h 37"/>
                  <a:gd name="T24" fmla="*/ 19 w 38"/>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7">
                    <a:moveTo>
                      <a:pt x="19" y="0"/>
                    </a:moveTo>
                    <a:lnTo>
                      <a:pt x="29" y="3"/>
                    </a:lnTo>
                    <a:lnTo>
                      <a:pt x="35" y="9"/>
                    </a:lnTo>
                    <a:lnTo>
                      <a:pt x="38" y="19"/>
                    </a:lnTo>
                    <a:lnTo>
                      <a:pt x="35" y="28"/>
                    </a:lnTo>
                    <a:lnTo>
                      <a:pt x="29" y="34"/>
                    </a:lnTo>
                    <a:lnTo>
                      <a:pt x="19" y="37"/>
                    </a:lnTo>
                    <a:lnTo>
                      <a:pt x="10" y="34"/>
                    </a:lnTo>
                    <a:lnTo>
                      <a:pt x="4" y="28"/>
                    </a:lnTo>
                    <a:lnTo>
                      <a:pt x="0" y="19"/>
                    </a:lnTo>
                    <a:lnTo>
                      <a:pt x="4" y="9"/>
                    </a:lnTo>
                    <a:lnTo>
                      <a:pt x="10" y="3"/>
                    </a:lnTo>
                    <a:lnTo>
                      <a:pt x="19"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solidFill>
                    <a:srgbClr val="009882"/>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6" name="淘宝网chenying0907出品 5"/>
          <p:cNvGrpSpPr/>
          <p:nvPr/>
        </p:nvGrpSpPr>
        <p:grpSpPr>
          <a:xfrm>
            <a:off x="2815007" y="1935217"/>
            <a:ext cx="571765" cy="1692604"/>
            <a:chOff x="2267202" y="1680422"/>
            <a:chExt cx="658423" cy="1949140"/>
          </a:xfrm>
          <a:solidFill>
            <a:schemeClr val="accent1"/>
          </a:solidFill>
        </p:grpSpPr>
        <p:sp>
          <p:nvSpPr>
            <p:cNvPr id="180" name="Freeform 37"/>
            <p:cNvSpPr/>
            <p:nvPr/>
          </p:nvSpPr>
          <p:spPr bwMode="auto">
            <a:xfrm>
              <a:off x="2267202" y="1680422"/>
              <a:ext cx="658423" cy="1949140"/>
            </a:xfrm>
            <a:custGeom>
              <a:avLst/>
              <a:gdLst>
                <a:gd name="T0" fmla="*/ 0 w 378"/>
                <a:gd name="T1" fmla="*/ 0 h 1119"/>
                <a:gd name="T2" fmla="*/ 259 w 378"/>
                <a:gd name="T3" fmla="*/ 37 h 1119"/>
                <a:gd name="T4" fmla="*/ 283 w 378"/>
                <a:gd name="T5" fmla="*/ 42 h 1119"/>
                <a:gd name="T6" fmla="*/ 306 w 378"/>
                <a:gd name="T7" fmla="*/ 50 h 1119"/>
                <a:gd name="T8" fmla="*/ 326 w 378"/>
                <a:gd name="T9" fmla="*/ 60 h 1119"/>
                <a:gd name="T10" fmla="*/ 343 w 378"/>
                <a:gd name="T11" fmla="*/ 72 h 1119"/>
                <a:gd name="T12" fmla="*/ 357 w 378"/>
                <a:gd name="T13" fmla="*/ 86 h 1119"/>
                <a:gd name="T14" fmla="*/ 368 w 378"/>
                <a:gd name="T15" fmla="*/ 101 h 1119"/>
                <a:gd name="T16" fmla="*/ 376 w 378"/>
                <a:gd name="T17" fmla="*/ 119 h 1119"/>
                <a:gd name="T18" fmla="*/ 378 w 378"/>
                <a:gd name="T19" fmla="*/ 140 h 1119"/>
                <a:gd name="T20" fmla="*/ 378 w 378"/>
                <a:gd name="T21" fmla="*/ 968 h 1119"/>
                <a:gd name="T22" fmla="*/ 376 w 378"/>
                <a:gd name="T23" fmla="*/ 988 h 1119"/>
                <a:gd name="T24" fmla="*/ 369 w 378"/>
                <a:gd name="T25" fmla="*/ 1007 h 1119"/>
                <a:gd name="T26" fmla="*/ 358 w 378"/>
                <a:gd name="T27" fmla="*/ 1022 h 1119"/>
                <a:gd name="T28" fmla="*/ 344 w 378"/>
                <a:gd name="T29" fmla="*/ 1036 h 1119"/>
                <a:gd name="T30" fmla="*/ 327 w 378"/>
                <a:gd name="T31" fmla="*/ 1048 h 1119"/>
                <a:gd name="T32" fmla="*/ 307 w 378"/>
                <a:gd name="T33" fmla="*/ 1058 h 1119"/>
                <a:gd name="T34" fmla="*/ 284 w 378"/>
                <a:gd name="T35" fmla="*/ 1066 h 1119"/>
                <a:gd name="T36" fmla="*/ 259 w 378"/>
                <a:gd name="T37" fmla="*/ 1071 h 1119"/>
                <a:gd name="T38" fmla="*/ 0 w 378"/>
                <a:gd name="T39" fmla="*/ 1119 h 1119"/>
                <a:gd name="T40" fmla="*/ 0 w 378"/>
                <a:gd name="T41"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8" h="1119">
                  <a:moveTo>
                    <a:pt x="0" y="0"/>
                  </a:moveTo>
                  <a:lnTo>
                    <a:pt x="259" y="37"/>
                  </a:lnTo>
                  <a:lnTo>
                    <a:pt x="283" y="42"/>
                  </a:lnTo>
                  <a:lnTo>
                    <a:pt x="306" y="50"/>
                  </a:lnTo>
                  <a:lnTo>
                    <a:pt x="326" y="60"/>
                  </a:lnTo>
                  <a:lnTo>
                    <a:pt x="343" y="72"/>
                  </a:lnTo>
                  <a:lnTo>
                    <a:pt x="357" y="86"/>
                  </a:lnTo>
                  <a:lnTo>
                    <a:pt x="368" y="101"/>
                  </a:lnTo>
                  <a:lnTo>
                    <a:pt x="376" y="119"/>
                  </a:lnTo>
                  <a:lnTo>
                    <a:pt x="378" y="140"/>
                  </a:lnTo>
                  <a:lnTo>
                    <a:pt x="378" y="968"/>
                  </a:lnTo>
                  <a:lnTo>
                    <a:pt x="376" y="988"/>
                  </a:lnTo>
                  <a:lnTo>
                    <a:pt x="369" y="1007"/>
                  </a:lnTo>
                  <a:lnTo>
                    <a:pt x="358" y="1022"/>
                  </a:lnTo>
                  <a:lnTo>
                    <a:pt x="344" y="1036"/>
                  </a:lnTo>
                  <a:lnTo>
                    <a:pt x="327" y="1048"/>
                  </a:lnTo>
                  <a:lnTo>
                    <a:pt x="307" y="1058"/>
                  </a:lnTo>
                  <a:lnTo>
                    <a:pt x="284" y="1066"/>
                  </a:lnTo>
                  <a:lnTo>
                    <a:pt x="259" y="1071"/>
                  </a:lnTo>
                  <a:lnTo>
                    <a:pt x="0" y="1119"/>
                  </a:lnTo>
                  <a:lnTo>
                    <a:pt x="0" y="0"/>
                  </a:lnTo>
                  <a:close/>
                </a:path>
              </a:pathLst>
            </a:custGeom>
            <a:solidFill>
              <a:schemeClr val="bg1"/>
            </a:solidFill>
            <a:ln w="0">
              <a:noFill/>
              <a:prstDash val="solid"/>
              <a:round/>
            </a:ln>
            <a:effectLst>
              <a:outerShdw blurRad="254000" dist="38100" algn="l" rotWithShape="0">
                <a:prstClr val="black">
                  <a:alpha val="40000"/>
                </a:prstClr>
              </a:outerShdw>
            </a:effectLst>
          </p:spPr>
          <p:txBody>
            <a:bodyPr vert="horz" wrap="square" lIns="79405" tIns="39702" rIns="79405" bIns="39702" numCol="1" anchor="t" anchorCtr="0" compatLnSpc="1"/>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 name="淘宝网chenying0907出品 1"/>
            <p:cNvGrpSpPr/>
            <p:nvPr/>
          </p:nvGrpSpPr>
          <p:grpSpPr>
            <a:xfrm>
              <a:off x="2462290" y="2482548"/>
              <a:ext cx="165477" cy="344888"/>
              <a:chOff x="3505027" y="3162328"/>
              <a:chExt cx="165477" cy="344888"/>
            </a:xfrm>
            <a:grpFill/>
          </p:grpSpPr>
          <p:sp>
            <p:nvSpPr>
              <p:cNvPr id="186" name="Freeform 157"/>
              <p:cNvSpPr/>
              <p:nvPr/>
            </p:nvSpPr>
            <p:spPr bwMode="auto">
              <a:xfrm>
                <a:off x="3557283" y="3162328"/>
                <a:ext cx="62707" cy="62707"/>
              </a:xfrm>
              <a:custGeom>
                <a:avLst/>
                <a:gdLst>
                  <a:gd name="T0" fmla="*/ 19 w 36"/>
                  <a:gd name="T1" fmla="*/ 0 h 36"/>
                  <a:gd name="T2" fmla="*/ 27 w 36"/>
                  <a:gd name="T3" fmla="*/ 3 h 36"/>
                  <a:gd name="T4" fmla="*/ 34 w 36"/>
                  <a:gd name="T5" fmla="*/ 9 h 36"/>
                  <a:gd name="T6" fmla="*/ 36 w 36"/>
                  <a:gd name="T7" fmla="*/ 18 h 36"/>
                  <a:gd name="T8" fmla="*/ 34 w 36"/>
                  <a:gd name="T9" fmla="*/ 28 h 36"/>
                  <a:gd name="T10" fmla="*/ 27 w 36"/>
                  <a:gd name="T11" fmla="*/ 34 h 36"/>
                  <a:gd name="T12" fmla="*/ 19 w 36"/>
                  <a:gd name="T13" fmla="*/ 36 h 36"/>
                  <a:gd name="T14" fmla="*/ 9 w 36"/>
                  <a:gd name="T15" fmla="*/ 34 h 36"/>
                  <a:gd name="T16" fmla="*/ 2 w 36"/>
                  <a:gd name="T17" fmla="*/ 28 h 36"/>
                  <a:gd name="T18" fmla="*/ 0 w 36"/>
                  <a:gd name="T19" fmla="*/ 18 h 36"/>
                  <a:gd name="T20" fmla="*/ 2 w 36"/>
                  <a:gd name="T21" fmla="*/ 9 h 36"/>
                  <a:gd name="T22" fmla="*/ 9 w 36"/>
                  <a:gd name="T23" fmla="*/ 3 h 36"/>
                  <a:gd name="T24" fmla="*/ 19 w 36"/>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9" y="0"/>
                    </a:moveTo>
                    <a:lnTo>
                      <a:pt x="27" y="3"/>
                    </a:lnTo>
                    <a:lnTo>
                      <a:pt x="34" y="9"/>
                    </a:lnTo>
                    <a:lnTo>
                      <a:pt x="36" y="18"/>
                    </a:lnTo>
                    <a:lnTo>
                      <a:pt x="34" y="28"/>
                    </a:lnTo>
                    <a:lnTo>
                      <a:pt x="27" y="34"/>
                    </a:lnTo>
                    <a:lnTo>
                      <a:pt x="19" y="36"/>
                    </a:lnTo>
                    <a:lnTo>
                      <a:pt x="9" y="34"/>
                    </a:lnTo>
                    <a:lnTo>
                      <a:pt x="2" y="28"/>
                    </a:lnTo>
                    <a:lnTo>
                      <a:pt x="0" y="18"/>
                    </a:lnTo>
                    <a:lnTo>
                      <a:pt x="2" y="9"/>
                    </a:lnTo>
                    <a:lnTo>
                      <a:pt x="9" y="3"/>
                    </a:lnTo>
                    <a:lnTo>
                      <a:pt x="19"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7" name="Freeform 158"/>
              <p:cNvSpPr>
                <a:spLocks noEditPoints="1"/>
              </p:cNvSpPr>
              <p:nvPr/>
            </p:nvSpPr>
            <p:spPr bwMode="auto">
              <a:xfrm>
                <a:off x="3505027" y="3176263"/>
                <a:ext cx="165477" cy="330953"/>
              </a:xfrm>
              <a:custGeom>
                <a:avLst/>
                <a:gdLst>
                  <a:gd name="T0" fmla="*/ 71 w 95"/>
                  <a:gd name="T1" fmla="*/ 21 h 190"/>
                  <a:gd name="T2" fmla="*/ 73 w 95"/>
                  <a:gd name="T3" fmla="*/ 23 h 190"/>
                  <a:gd name="T4" fmla="*/ 77 w 95"/>
                  <a:gd name="T5" fmla="*/ 23 h 190"/>
                  <a:gd name="T6" fmla="*/ 77 w 95"/>
                  <a:gd name="T7" fmla="*/ 21 h 190"/>
                  <a:gd name="T8" fmla="*/ 70 w 95"/>
                  <a:gd name="T9" fmla="*/ 3 h 190"/>
                  <a:gd name="T10" fmla="*/ 69 w 95"/>
                  <a:gd name="T11" fmla="*/ 15 h 190"/>
                  <a:gd name="T12" fmla="*/ 73 w 95"/>
                  <a:gd name="T13" fmla="*/ 17 h 190"/>
                  <a:gd name="T14" fmla="*/ 79 w 95"/>
                  <a:gd name="T15" fmla="*/ 16 h 190"/>
                  <a:gd name="T16" fmla="*/ 79 w 95"/>
                  <a:gd name="T17" fmla="*/ 4 h 190"/>
                  <a:gd name="T18" fmla="*/ 73 w 95"/>
                  <a:gd name="T19" fmla="*/ 2 h 190"/>
                  <a:gd name="T20" fmla="*/ 76 w 95"/>
                  <a:gd name="T21" fmla="*/ 1 h 190"/>
                  <a:gd name="T22" fmla="*/ 75 w 95"/>
                  <a:gd name="T23" fmla="*/ 0 h 190"/>
                  <a:gd name="T24" fmla="*/ 75 w 95"/>
                  <a:gd name="T25" fmla="*/ 1 h 190"/>
                  <a:gd name="T26" fmla="*/ 73 w 95"/>
                  <a:gd name="T27" fmla="*/ 1 h 190"/>
                  <a:gd name="T28" fmla="*/ 74 w 95"/>
                  <a:gd name="T29" fmla="*/ 0 h 190"/>
                  <a:gd name="T30" fmla="*/ 79 w 95"/>
                  <a:gd name="T31" fmla="*/ 1 h 190"/>
                  <a:gd name="T32" fmla="*/ 81 w 95"/>
                  <a:gd name="T33" fmla="*/ 21 h 190"/>
                  <a:gd name="T34" fmla="*/ 82 w 95"/>
                  <a:gd name="T35" fmla="*/ 22 h 190"/>
                  <a:gd name="T36" fmla="*/ 90 w 95"/>
                  <a:gd name="T37" fmla="*/ 25 h 190"/>
                  <a:gd name="T38" fmla="*/ 95 w 95"/>
                  <a:gd name="T39" fmla="*/ 60 h 190"/>
                  <a:gd name="T40" fmla="*/ 89 w 95"/>
                  <a:gd name="T41" fmla="*/ 65 h 190"/>
                  <a:gd name="T42" fmla="*/ 82 w 95"/>
                  <a:gd name="T43" fmla="*/ 63 h 190"/>
                  <a:gd name="T44" fmla="*/ 70 w 95"/>
                  <a:gd name="T45" fmla="*/ 101 h 190"/>
                  <a:gd name="T46" fmla="*/ 68 w 95"/>
                  <a:gd name="T47" fmla="*/ 185 h 190"/>
                  <a:gd name="T48" fmla="*/ 61 w 95"/>
                  <a:gd name="T49" fmla="*/ 190 h 190"/>
                  <a:gd name="T50" fmla="*/ 52 w 95"/>
                  <a:gd name="T51" fmla="*/ 185 h 190"/>
                  <a:gd name="T52" fmla="*/ 45 w 95"/>
                  <a:gd name="T53" fmla="*/ 108 h 190"/>
                  <a:gd name="T54" fmla="*/ 42 w 95"/>
                  <a:gd name="T55" fmla="*/ 187 h 190"/>
                  <a:gd name="T56" fmla="*/ 33 w 95"/>
                  <a:gd name="T57" fmla="*/ 189 h 190"/>
                  <a:gd name="T58" fmla="*/ 28 w 95"/>
                  <a:gd name="T59" fmla="*/ 181 h 190"/>
                  <a:gd name="T60" fmla="*/ 26 w 95"/>
                  <a:gd name="T61" fmla="*/ 98 h 190"/>
                  <a:gd name="T62" fmla="*/ 12 w 95"/>
                  <a:gd name="T63" fmla="*/ 110 h 190"/>
                  <a:gd name="T64" fmla="*/ 4 w 95"/>
                  <a:gd name="T65" fmla="*/ 112 h 190"/>
                  <a:gd name="T66" fmla="*/ 0 w 95"/>
                  <a:gd name="T67" fmla="*/ 104 h 190"/>
                  <a:gd name="T68" fmla="*/ 25 w 95"/>
                  <a:gd name="T69" fmla="*/ 37 h 190"/>
                  <a:gd name="T70" fmla="*/ 29 w 95"/>
                  <a:gd name="T71" fmla="*/ 32 h 190"/>
                  <a:gd name="T72" fmla="*/ 64 w 95"/>
                  <a:gd name="T73" fmla="*/ 30 h 190"/>
                  <a:gd name="T74" fmla="*/ 70 w 95"/>
                  <a:gd name="T75" fmla="*/ 33 h 190"/>
                  <a:gd name="T76" fmla="*/ 76 w 95"/>
                  <a:gd name="T77" fmla="*/ 27 h 190"/>
                  <a:gd name="T78" fmla="*/ 77 w 95"/>
                  <a:gd name="T79" fmla="*/ 25 h 190"/>
                  <a:gd name="T80" fmla="*/ 68 w 95"/>
                  <a:gd name="T81" fmla="*/ 23 h 190"/>
                  <a:gd name="T82" fmla="*/ 68 w 95"/>
                  <a:gd name="T83" fmla="*/ 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90">
                    <a:moveTo>
                      <a:pt x="73" y="21"/>
                    </a:moveTo>
                    <a:lnTo>
                      <a:pt x="71" y="21"/>
                    </a:lnTo>
                    <a:lnTo>
                      <a:pt x="71" y="21"/>
                    </a:lnTo>
                    <a:lnTo>
                      <a:pt x="71" y="23"/>
                    </a:lnTo>
                    <a:lnTo>
                      <a:pt x="71" y="23"/>
                    </a:lnTo>
                    <a:lnTo>
                      <a:pt x="73" y="23"/>
                    </a:lnTo>
                    <a:lnTo>
                      <a:pt x="77" y="23"/>
                    </a:lnTo>
                    <a:lnTo>
                      <a:pt x="77" y="23"/>
                    </a:lnTo>
                    <a:lnTo>
                      <a:pt x="77" y="23"/>
                    </a:lnTo>
                    <a:lnTo>
                      <a:pt x="77" y="21"/>
                    </a:lnTo>
                    <a:lnTo>
                      <a:pt x="77" y="21"/>
                    </a:lnTo>
                    <a:lnTo>
                      <a:pt x="77" y="21"/>
                    </a:lnTo>
                    <a:lnTo>
                      <a:pt x="73" y="21"/>
                    </a:lnTo>
                    <a:close/>
                    <a:moveTo>
                      <a:pt x="73" y="2"/>
                    </a:moveTo>
                    <a:lnTo>
                      <a:pt x="70" y="3"/>
                    </a:lnTo>
                    <a:lnTo>
                      <a:pt x="69" y="4"/>
                    </a:lnTo>
                    <a:lnTo>
                      <a:pt x="69" y="5"/>
                    </a:lnTo>
                    <a:lnTo>
                      <a:pt x="69" y="15"/>
                    </a:lnTo>
                    <a:lnTo>
                      <a:pt x="69" y="16"/>
                    </a:lnTo>
                    <a:lnTo>
                      <a:pt x="70" y="17"/>
                    </a:lnTo>
                    <a:lnTo>
                      <a:pt x="73" y="17"/>
                    </a:lnTo>
                    <a:lnTo>
                      <a:pt x="76" y="17"/>
                    </a:lnTo>
                    <a:lnTo>
                      <a:pt x="78" y="17"/>
                    </a:lnTo>
                    <a:lnTo>
                      <a:pt x="79" y="16"/>
                    </a:lnTo>
                    <a:lnTo>
                      <a:pt x="79" y="15"/>
                    </a:lnTo>
                    <a:lnTo>
                      <a:pt x="79" y="5"/>
                    </a:lnTo>
                    <a:lnTo>
                      <a:pt x="79" y="4"/>
                    </a:lnTo>
                    <a:lnTo>
                      <a:pt x="78" y="3"/>
                    </a:lnTo>
                    <a:lnTo>
                      <a:pt x="76" y="2"/>
                    </a:lnTo>
                    <a:lnTo>
                      <a:pt x="73" y="2"/>
                    </a:lnTo>
                    <a:close/>
                    <a:moveTo>
                      <a:pt x="76" y="0"/>
                    </a:moveTo>
                    <a:lnTo>
                      <a:pt x="75" y="1"/>
                    </a:lnTo>
                    <a:lnTo>
                      <a:pt x="76" y="1"/>
                    </a:lnTo>
                    <a:lnTo>
                      <a:pt x="76" y="1"/>
                    </a:lnTo>
                    <a:lnTo>
                      <a:pt x="76" y="0"/>
                    </a:lnTo>
                    <a:close/>
                    <a:moveTo>
                      <a:pt x="75" y="0"/>
                    </a:moveTo>
                    <a:lnTo>
                      <a:pt x="74" y="1"/>
                    </a:lnTo>
                    <a:lnTo>
                      <a:pt x="75" y="1"/>
                    </a:lnTo>
                    <a:lnTo>
                      <a:pt x="75" y="1"/>
                    </a:lnTo>
                    <a:lnTo>
                      <a:pt x="75" y="0"/>
                    </a:lnTo>
                    <a:close/>
                    <a:moveTo>
                      <a:pt x="74" y="0"/>
                    </a:moveTo>
                    <a:lnTo>
                      <a:pt x="73" y="1"/>
                    </a:lnTo>
                    <a:lnTo>
                      <a:pt x="74" y="1"/>
                    </a:lnTo>
                    <a:lnTo>
                      <a:pt x="74" y="1"/>
                    </a:lnTo>
                    <a:lnTo>
                      <a:pt x="74" y="0"/>
                    </a:lnTo>
                    <a:close/>
                    <a:moveTo>
                      <a:pt x="71" y="0"/>
                    </a:moveTo>
                    <a:lnTo>
                      <a:pt x="77" y="0"/>
                    </a:lnTo>
                    <a:lnTo>
                      <a:pt x="79" y="1"/>
                    </a:lnTo>
                    <a:lnTo>
                      <a:pt x="80" y="2"/>
                    </a:lnTo>
                    <a:lnTo>
                      <a:pt x="81" y="4"/>
                    </a:lnTo>
                    <a:lnTo>
                      <a:pt x="81" y="21"/>
                    </a:lnTo>
                    <a:lnTo>
                      <a:pt x="81" y="22"/>
                    </a:lnTo>
                    <a:lnTo>
                      <a:pt x="81" y="22"/>
                    </a:lnTo>
                    <a:lnTo>
                      <a:pt x="82" y="22"/>
                    </a:lnTo>
                    <a:lnTo>
                      <a:pt x="86" y="22"/>
                    </a:lnTo>
                    <a:lnTo>
                      <a:pt x="88" y="23"/>
                    </a:lnTo>
                    <a:lnTo>
                      <a:pt x="90" y="25"/>
                    </a:lnTo>
                    <a:lnTo>
                      <a:pt x="91" y="28"/>
                    </a:lnTo>
                    <a:lnTo>
                      <a:pt x="95" y="57"/>
                    </a:lnTo>
                    <a:lnTo>
                      <a:pt x="95" y="60"/>
                    </a:lnTo>
                    <a:lnTo>
                      <a:pt x="94" y="63"/>
                    </a:lnTo>
                    <a:lnTo>
                      <a:pt x="92" y="64"/>
                    </a:lnTo>
                    <a:lnTo>
                      <a:pt x="89" y="65"/>
                    </a:lnTo>
                    <a:lnTo>
                      <a:pt x="87" y="65"/>
                    </a:lnTo>
                    <a:lnTo>
                      <a:pt x="84" y="64"/>
                    </a:lnTo>
                    <a:lnTo>
                      <a:pt x="82" y="63"/>
                    </a:lnTo>
                    <a:lnTo>
                      <a:pt x="73" y="54"/>
                    </a:lnTo>
                    <a:lnTo>
                      <a:pt x="70" y="98"/>
                    </a:lnTo>
                    <a:lnTo>
                      <a:pt x="70" y="101"/>
                    </a:lnTo>
                    <a:lnTo>
                      <a:pt x="69" y="103"/>
                    </a:lnTo>
                    <a:lnTo>
                      <a:pt x="69" y="181"/>
                    </a:lnTo>
                    <a:lnTo>
                      <a:pt x="68" y="185"/>
                    </a:lnTo>
                    <a:lnTo>
                      <a:pt x="66" y="187"/>
                    </a:lnTo>
                    <a:lnTo>
                      <a:pt x="64" y="189"/>
                    </a:lnTo>
                    <a:lnTo>
                      <a:pt x="61" y="190"/>
                    </a:lnTo>
                    <a:lnTo>
                      <a:pt x="57" y="189"/>
                    </a:lnTo>
                    <a:lnTo>
                      <a:pt x="54" y="187"/>
                    </a:lnTo>
                    <a:lnTo>
                      <a:pt x="52" y="185"/>
                    </a:lnTo>
                    <a:lnTo>
                      <a:pt x="52" y="181"/>
                    </a:lnTo>
                    <a:lnTo>
                      <a:pt x="52" y="108"/>
                    </a:lnTo>
                    <a:lnTo>
                      <a:pt x="45" y="108"/>
                    </a:lnTo>
                    <a:lnTo>
                      <a:pt x="45" y="181"/>
                    </a:lnTo>
                    <a:lnTo>
                      <a:pt x="44" y="185"/>
                    </a:lnTo>
                    <a:lnTo>
                      <a:pt x="42" y="187"/>
                    </a:lnTo>
                    <a:lnTo>
                      <a:pt x="40" y="189"/>
                    </a:lnTo>
                    <a:lnTo>
                      <a:pt x="37" y="190"/>
                    </a:lnTo>
                    <a:lnTo>
                      <a:pt x="33" y="189"/>
                    </a:lnTo>
                    <a:lnTo>
                      <a:pt x="30" y="187"/>
                    </a:lnTo>
                    <a:lnTo>
                      <a:pt x="28" y="185"/>
                    </a:lnTo>
                    <a:lnTo>
                      <a:pt x="28" y="181"/>
                    </a:lnTo>
                    <a:lnTo>
                      <a:pt x="28" y="103"/>
                    </a:lnTo>
                    <a:lnTo>
                      <a:pt x="26" y="101"/>
                    </a:lnTo>
                    <a:lnTo>
                      <a:pt x="26" y="98"/>
                    </a:lnTo>
                    <a:lnTo>
                      <a:pt x="25" y="77"/>
                    </a:lnTo>
                    <a:lnTo>
                      <a:pt x="14" y="108"/>
                    </a:lnTo>
                    <a:lnTo>
                      <a:pt x="12" y="110"/>
                    </a:lnTo>
                    <a:lnTo>
                      <a:pt x="10" y="112"/>
                    </a:lnTo>
                    <a:lnTo>
                      <a:pt x="7" y="112"/>
                    </a:lnTo>
                    <a:lnTo>
                      <a:pt x="4" y="112"/>
                    </a:lnTo>
                    <a:lnTo>
                      <a:pt x="2" y="110"/>
                    </a:lnTo>
                    <a:lnTo>
                      <a:pt x="0" y="108"/>
                    </a:lnTo>
                    <a:lnTo>
                      <a:pt x="0" y="104"/>
                    </a:lnTo>
                    <a:lnTo>
                      <a:pt x="0" y="102"/>
                    </a:lnTo>
                    <a:lnTo>
                      <a:pt x="24" y="38"/>
                    </a:lnTo>
                    <a:lnTo>
                      <a:pt x="25" y="37"/>
                    </a:lnTo>
                    <a:lnTo>
                      <a:pt x="26" y="35"/>
                    </a:lnTo>
                    <a:lnTo>
                      <a:pt x="27" y="33"/>
                    </a:lnTo>
                    <a:lnTo>
                      <a:pt x="29" y="32"/>
                    </a:lnTo>
                    <a:lnTo>
                      <a:pt x="31" y="32"/>
                    </a:lnTo>
                    <a:lnTo>
                      <a:pt x="33" y="30"/>
                    </a:lnTo>
                    <a:lnTo>
                      <a:pt x="64" y="30"/>
                    </a:lnTo>
                    <a:lnTo>
                      <a:pt x="65" y="30"/>
                    </a:lnTo>
                    <a:lnTo>
                      <a:pt x="68" y="32"/>
                    </a:lnTo>
                    <a:lnTo>
                      <a:pt x="70" y="33"/>
                    </a:lnTo>
                    <a:lnTo>
                      <a:pt x="78" y="39"/>
                    </a:lnTo>
                    <a:lnTo>
                      <a:pt x="76" y="30"/>
                    </a:lnTo>
                    <a:lnTo>
                      <a:pt x="76" y="27"/>
                    </a:lnTo>
                    <a:lnTo>
                      <a:pt x="77" y="25"/>
                    </a:lnTo>
                    <a:lnTo>
                      <a:pt x="77" y="25"/>
                    </a:lnTo>
                    <a:lnTo>
                      <a:pt x="77" y="25"/>
                    </a:lnTo>
                    <a:lnTo>
                      <a:pt x="71" y="25"/>
                    </a:lnTo>
                    <a:lnTo>
                      <a:pt x="69" y="25"/>
                    </a:lnTo>
                    <a:lnTo>
                      <a:pt x="68" y="23"/>
                    </a:lnTo>
                    <a:lnTo>
                      <a:pt x="67" y="21"/>
                    </a:lnTo>
                    <a:lnTo>
                      <a:pt x="67" y="4"/>
                    </a:lnTo>
                    <a:lnTo>
                      <a:pt x="68" y="2"/>
                    </a:lnTo>
                    <a:lnTo>
                      <a:pt x="69" y="1"/>
                    </a:lnTo>
                    <a:lnTo>
                      <a:pt x="71"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7" name="淘宝网chenying0907出品 6"/>
          <p:cNvGrpSpPr/>
          <p:nvPr/>
        </p:nvGrpSpPr>
        <p:grpSpPr>
          <a:xfrm>
            <a:off x="4828313" y="1935217"/>
            <a:ext cx="570252" cy="1692604"/>
            <a:chOff x="4585650" y="1680422"/>
            <a:chExt cx="656681" cy="1949140"/>
          </a:xfrm>
          <a:solidFill>
            <a:schemeClr val="accent2"/>
          </a:solidFill>
        </p:grpSpPr>
        <p:sp>
          <p:nvSpPr>
            <p:cNvPr id="189" name="Freeform 72"/>
            <p:cNvSpPr/>
            <p:nvPr/>
          </p:nvSpPr>
          <p:spPr bwMode="auto">
            <a:xfrm>
              <a:off x="4585650" y="1680422"/>
              <a:ext cx="656681" cy="1949140"/>
            </a:xfrm>
            <a:custGeom>
              <a:avLst/>
              <a:gdLst>
                <a:gd name="T0" fmla="*/ 0 w 377"/>
                <a:gd name="T1" fmla="*/ 0 h 1119"/>
                <a:gd name="T2" fmla="*/ 259 w 377"/>
                <a:gd name="T3" fmla="*/ 37 h 1119"/>
                <a:gd name="T4" fmla="*/ 283 w 377"/>
                <a:gd name="T5" fmla="*/ 42 h 1119"/>
                <a:gd name="T6" fmla="*/ 306 w 377"/>
                <a:gd name="T7" fmla="*/ 50 h 1119"/>
                <a:gd name="T8" fmla="*/ 326 w 377"/>
                <a:gd name="T9" fmla="*/ 60 h 1119"/>
                <a:gd name="T10" fmla="*/ 344 w 377"/>
                <a:gd name="T11" fmla="*/ 72 h 1119"/>
                <a:gd name="T12" fmla="*/ 358 w 377"/>
                <a:gd name="T13" fmla="*/ 86 h 1119"/>
                <a:gd name="T14" fmla="*/ 369 w 377"/>
                <a:gd name="T15" fmla="*/ 101 h 1119"/>
                <a:gd name="T16" fmla="*/ 375 w 377"/>
                <a:gd name="T17" fmla="*/ 119 h 1119"/>
                <a:gd name="T18" fmla="*/ 377 w 377"/>
                <a:gd name="T19" fmla="*/ 140 h 1119"/>
                <a:gd name="T20" fmla="*/ 377 w 377"/>
                <a:gd name="T21" fmla="*/ 968 h 1119"/>
                <a:gd name="T22" fmla="*/ 375 w 377"/>
                <a:gd name="T23" fmla="*/ 988 h 1119"/>
                <a:gd name="T24" fmla="*/ 369 w 377"/>
                <a:gd name="T25" fmla="*/ 1007 h 1119"/>
                <a:gd name="T26" fmla="*/ 358 w 377"/>
                <a:gd name="T27" fmla="*/ 1022 h 1119"/>
                <a:gd name="T28" fmla="*/ 344 w 377"/>
                <a:gd name="T29" fmla="*/ 1036 h 1119"/>
                <a:gd name="T30" fmla="*/ 327 w 377"/>
                <a:gd name="T31" fmla="*/ 1048 h 1119"/>
                <a:gd name="T32" fmla="*/ 307 w 377"/>
                <a:gd name="T33" fmla="*/ 1058 h 1119"/>
                <a:gd name="T34" fmla="*/ 284 w 377"/>
                <a:gd name="T35" fmla="*/ 1066 h 1119"/>
                <a:gd name="T36" fmla="*/ 259 w 377"/>
                <a:gd name="T37" fmla="*/ 1071 h 1119"/>
                <a:gd name="T38" fmla="*/ 0 w 377"/>
                <a:gd name="T39" fmla="*/ 1119 h 1119"/>
                <a:gd name="T40" fmla="*/ 0 w 377"/>
                <a:gd name="T41"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7" h="1119">
                  <a:moveTo>
                    <a:pt x="0" y="0"/>
                  </a:moveTo>
                  <a:lnTo>
                    <a:pt x="259" y="37"/>
                  </a:lnTo>
                  <a:lnTo>
                    <a:pt x="283" y="42"/>
                  </a:lnTo>
                  <a:lnTo>
                    <a:pt x="306" y="50"/>
                  </a:lnTo>
                  <a:lnTo>
                    <a:pt x="326" y="60"/>
                  </a:lnTo>
                  <a:lnTo>
                    <a:pt x="344" y="72"/>
                  </a:lnTo>
                  <a:lnTo>
                    <a:pt x="358" y="86"/>
                  </a:lnTo>
                  <a:lnTo>
                    <a:pt x="369" y="101"/>
                  </a:lnTo>
                  <a:lnTo>
                    <a:pt x="375" y="119"/>
                  </a:lnTo>
                  <a:lnTo>
                    <a:pt x="377" y="140"/>
                  </a:lnTo>
                  <a:lnTo>
                    <a:pt x="377" y="968"/>
                  </a:lnTo>
                  <a:lnTo>
                    <a:pt x="375" y="988"/>
                  </a:lnTo>
                  <a:lnTo>
                    <a:pt x="369" y="1007"/>
                  </a:lnTo>
                  <a:lnTo>
                    <a:pt x="358" y="1022"/>
                  </a:lnTo>
                  <a:lnTo>
                    <a:pt x="344" y="1036"/>
                  </a:lnTo>
                  <a:lnTo>
                    <a:pt x="327" y="1048"/>
                  </a:lnTo>
                  <a:lnTo>
                    <a:pt x="307" y="1058"/>
                  </a:lnTo>
                  <a:lnTo>
                    <a:pt x="284" y="1066"/>
                  </a:lnTo>
                  <a:lnTo>
                    <a:pt x="259" y="1071"/>
                  </a:lnTo>
                  <a:lnTo>
                    <a:pt x="0" y="1119"/>
                  </a:lnTo>
                  <a:lnTo>
                    <a:pt x="0" y="0"/>
                  </a:lnTo>
                  <a:close/>
                </a:path>
              </a:pathLst>
            </a:custGeom>
            <a:solidFill>
              <a:schemeClr val="bg1"/>
            </a:solidFill>
            <a:ln w="0">
              <a:noFill/>
              <a:prstDash val="solid"/>
              <a:round/>
            </a:ln>
            <a:effectLst>
              <a:outerShdw blurRad="254000" dist="38100" algn="l" rotWithShape="0">
                <a:prstClr val="black">
                  <a:alpha val="40000"/>
                </a:prstClr>
              </a:outerShdw>
            </a:effectLst>
          </p:spPr>
          <p:txBody>
            <a:bodyPr vert="horz" wrap="square" lIns="79405" tIns="39702" rIns="79405" bIns="39702" numCol="1" anchor="t" anchorCtr="0" compatLnSpc="1"/>
            <a:lstStyle/>
            <a:p>
              <a:pPr>
                <a:lnSpc>
                  <a:spcPct val="120000"/>
                </a:lnSpc>
              </a:pPr>
              <a:endParaRPr lang="zh-CN" altLang="en-US" sz="1600">
                <a:solidFill>
                  <a:srgbClr val="009882"/>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淘宝网chenying0907出品 2"/>
            <p:cNvGrpSpPr/>
            <p:nvPr/>
          </p:nvGrpSpPr>
          <p:grpSpPr>
            <a:xfrm>
              <a:off x="4745901" y="2482548"/>
              <a:ext cx="224700" cy="344888"/>
              <a:chOff x="5098828" y="3162328"/>
              <a:chExt cx="224700" cy="344888"/>
            </a:xfrm>
            <a:grpFill/>
          </p:grpSpPr>
          <p:sp>
            <p:nvSpPr>
              <p:cNvPr id="196" name="Freeform 164"/>
              <p:cNvSpPr/>
              <p:nvPr/>
            </p:nvSpPr>
            <p:spPr bwMode="auto">
              <a:xfrm>
                <a:off x="5152825" y="3162328"/>
                <a:ext cx="62707" cy="62707"/>
              </a:xfrm>
              <a:custGeom>
                <a:avLst/>
                <a:gdLst>
                  <a:gd name="T0" fmla="*/ 18 w 36"/>
                  <a:gd name="T1" fmla="*/ 0 h 36"/>
                  <a:gd name="T2" fmla="*/ 27 w 36"/>
                  <a:gd name="T3" fmla="*/ 3 h 36"/>
                  <a:gd name="T4" fmla="*/ 34 w 36"/>
                  <a:gd name="T5" fmla="*/ 9 h 36"/>
                  <a:gd name="T6" fmla="*/ 36 w 36"/>
                  <a:gd name="T7" fmla="*/ 18 h 36"/>
                  <a:gd name="T8" fmla="*/ 34 w 36"/>
                  <a:gd name="T9" fmla="*/ 28 h 36"/>
                  <a:gd name="T10" fmla="*/ 27 w 36"/>
                  <a:gd name="T11" fmla="*/ 34 h 36"/>
                  <a:gd name="T12" fmla="*/ 18 w 36"/>
                  <a:gd name="T13" fmla="*/ 36 h 36"/>
                  <a:gd name="T14" fmla="*/ 9 w 36"/>
                  <a:gd name="T15" fmla="*/ 34 h 36"/>
                  <a:gd name="T16" fmla="*/ 2 w 36"/>
                  <a:gd name="T17" fmla="*/ 28 h 36"/>
                  <a:gd name="T18" fmla="*/ 0 w 36"/>
                  <a:gd name="T19" fmla="*/ 18 h 36"/>
                  <a:gd name="T20" fmla="*/ 2 w 36"/>
                  <a:gd name="T21" fmla="*/ 9 h 36"/>
                  <a:gd name="T22" fmla="*/ 9 w 36"/>
                  <a:gd name="T23" fmla="*/ 3 h 36"/>
                  <a:gd name="T24" fmla="*/ 18 w 36"/>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8" y="0"/>
                    </a:moveTo>
                    <a:lnTo>
                      <a:pt x="27" y="3"/>
                    </a:lnTo>
                    <a:lnTo>
                      <a:pt x="34" y="9"/>
                    </a:lnTo>
                    <a:lnTo>
                      <a:pt x="36" y="18"/>
                    </a:lnTo>
                    <a:lnTo>
                      <a:pt x="34" y="28"/>
                    </a:lnTo>
                    <a:lnTo>
                      <a:pt x="27" y="34"/>
                    </a:lnTo>
                    <a:lnTo>
                      <a:pt x="18" y="36"/>
                    </a:lnTo>
                    <a:lnTo>
                      <a:pt x="9" y="34"/>
                    </a:lnTo>
                    <a:lnTo>
                      <a:pt x="2" y="28"/>
                    </a:lnTo>
                    <a:lnTo>
                      <a:pt x="0" y="18"/>
                    </a:lnTo>
                    <a:lnTo>
                      <a:pt x="2" y="9"/>
                    </a:lnTo>
                    <a:lnTo>
                      <a:pt x="9" y="3"/>
                    </a:lnTo>
                    <a:lnTo>
                      <a:pt x="18"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solidFill>
                    <a:srgbClr val="00988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7" name="Freeform 165"/>
              <p:cNvSpPr>
                <a:spLocks noEditPoints="1"/>
              </p:cNvSpPr>
              <p:nvPr/>
            </p:nvSpPr>
            <p:spPr bwMode="auto">
              <a:xfrm>
                <a:off x="5257337" y="3211100"/>
                <a:ext cx="59223" cy="41805"/>
              </a:xfrm>
              <a:custGeom>
                <a:avLst/>
                <a:gdLst>
                  <a:gd name="T0" fmla="*/ 4 w 34"/>
                  <a:gd name="T1" fmla="*/ 3 h 24"/>
                  <a:gd name="T2" fmla="*/ 4 w 34"/>
                  <a:gd name="T3" fmla="*/ 19 h 24"/>
                  <a:gd name="T4" fmla="*/ 28 w 34"/>
                  <a:gd name="T5" fmla="*/ 19 h 24"/>
                  <a:gd name="T6" fmla="*/ 28 w 34"/>
                  <a:gd name="T7" fmla="*/ 3 h 24"/>
                  <a:gd name="T8" fmla="*/ 4 w 34"/>
                  <a:gd name="T9" fmla="*/ 3 h 24"/>
                  <a:gd name="T10" fmla="*/ 2 w 34"/>
                  <a:gd name="T11" fmla="*/ 0 h 24"/>
                  <a:gd name="T12" fmla="*/ 30 w 34"/>
                  <a:gd name="T13" fmla="*/ 0 h 24"/>
                  <a:gd name="T14" fmla="*/ 33 w 34"/>
                  <a:gd name="T15" fmla="*/ 0 h 24"/>
                  <a:gd name="T16" fmla="*/ 34 w 34"/>
                  <a:gd name="T17" fmla="*/ 2 h 24"/>
                  <a:gd name="T18" fmla="*/ 34 w 34"/>
                  <a:gd name="T19" fmla="*/ 20 h 24"/>
                  <a:gd name="T20" fmla="*/ 33 w 34"/>
                  <a:gd name="T21" fmla="*/ 22 h 24"/>
                  <a:gd name="T22" fmla="*/ 30 w 34"/>
                  <a:gd name="T23" fmla="*/ 24 h 24"/>
                  <a:gd name="T24" fmla="*/ 2 w 34"/>
                  <a:gd name="T25" fmla="*/ 24 h 24"/>
                  <a:gd name="T26" fmla="*/ 0 w 34"/>
                  <a:gd name="T27" fmla="*/ 22 h 24"/>
                  <a:gd name="T28" fmla="*/ 0 w 34"/>
                  <a:gd name="T29" fmla="*/ 20 h 24"/>
                  <a:gd name="T30" fmla="*/ 0 w 34"/>
                  <a:gd name="T31" fmla="*/ 2 h 24"/>
                  <a:gd name="T32" fmla="*/ 0 w 34"/>
                  <a:gd name="T33" fmla="*/ 0 h 24"/>
                  <a:gd name="T34" fmla="*/ 2 w 34"/>
                  <a:gd name="T3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24">
                    <a:moveTo>
                      <a:pt x="4" y="3"/>
                    </a:moveTo>
                    <a:lnTo>
                      <a:pt x="4" y="19"/>
                    </a:lnTo>
                    <a:lnTo>
                      <a:pt x="28" y="19"/>
                    </a:lnTo>
                    <a:lnTo>
                      <a:pt x="28" y="3"/>
                    </a:lnTo>
                    <a:lnTo>
                      <a:pt x="4" y="3"/>
                    </a:lnTo>
                    <a:close/>
                    <a:moveTo>
                      <a:pt x="2" y="0"/>
                    </a:moveTo>
                    <a:lnTo>
                      <a:pt x="30" y="0"/>
                    </a:lnTo>
                    <a:lnTo>
                      <a:pt x="33" y="0"/>
                    </a:lnTo>
                    <a:lnTo>
                      <a:pt x="34" y="2"/>
                    </a:lnTo>
                    <a:lnTo>
                      <a:pt x="34" y="20"/>
                    </a:lnTo>
                    <a:lnTo>
                      <a:pt x="33" y="22"/>
                    </a:lnTo>
                    <a:lnTo>
                      <a:pt x="30" y="24"/>
                    </a:lnTo>
                    <a:lnTo>
                      <a:pt x="2" y="24"/>
                    </a:lnTo>
                    <a:lnTo>
                      <a:pt x="0" y="22"/>
                    </a:lnTo>
                    <a:lnTo>
                      <a:pt x="0" y="20"/>
                    </a:lnTo>
                    <a:lnTo>
                      <a:pt x="0" y="2"/>
                    </a:lnTo>
                    <a:lnTo>
                      <a:pt x="0" y="0"/>
                    </a:lnTo>
                    <a:lnTo>
                      <a:pt x="2"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solidFill>
                    <a:srgbClr val="00988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8" name="Freeform 166"/>
              <p:cNvSpPr/>
              <p:nvPr/>
            </p:nvSpPr>
            <p:spPr bwMode="auto">
              <a:xfrm>
                <a:off x="5098828" y="3228519"/>
                <a:ext cx="224700" cy="278697"/>
              </a:xfrm>
              <a:custGeom>
                <a:avLst/>
                <a:gdLst>
                  <a:gd name="T0" fmla="*/ 64 w 129"/>
                  <a:gd name="T1" fmla="*/ 0 h 160"/>
                  <a:gd name="T2" fmla="*/ 70 w 129"/>
                  <a:gd name="T3" fmla="*/ 4 h 160"/>
                  <a:gd name="T4" fmla="*/ 73 w 129"/>
                  <a:gd name="T5" fmla="*/ 5 h 160"/>
                  <a:gd name="T6" fmla="*/ 98 w 129"/>
                  <a:gd name="T7" fmla="*/ 20 h 160"/>
                  <a:gd name="T8" fmla="*/ 87 w 129"/>
                  <a:gd name="T9" fmla="*/ 20 h 160"/>
                  <a:gd name="T10" fmla="*/ 86 w 129"/>
                  <a:gd name="T11" fmla="*/ 18 h 160"/>
                  <a:gd name="T12" fmla="*/ 87 w 129"/>
                  <a:gd name="T13" fmla="*/ 17 h 160"/>
                  <a:gd name="T14" fmla="*/ 92 w 129"/>
                  <a:gd name="T15" fmla="*/ 14 h 160"/>
                  <a:gd name="T16" fmla="*/ 124 w 129"/>
                  <a:gd name="T17" fmla="*/ 15 h 160"/>
                  <a:gd name="T18" fmla="*/ 129 w 129"/>
                  <a:gd name="T19" fmla="*/ 18 h 160"/>
                  <a:gd name="T20" fmla="*/ 128 w 129"/>
                  <a:gd name="T21" fmla="*/ 20 h 160"/>
                  <a:gd name="T22" fmla="*/ 114 w 129"/>
                  <a:gd name="T23" fmla="*/ 20 h 160"/>
                  <a:gd name="T24" fmla="*/ 114 w 129"/>
                  <a:gd name="T25" fmla="*/ 25 h 160"/>
                  <a:gd name="T26" fmla="*/ 93 w 129"/>
                  <a:gd name="T27" fmla="*/ 46 h 160"/>
                  <a:gd name="T28" fmla="*/ 92 w 129"/>
                  <a:gd name="T29" fmla="*/ 46 h 160"/>
                  <a:gd name="T30" fmla="*/ 89 w 129"/>
                  <a:gd name="T31" fmla="*/ 47 h 160"/>
                  <a:gd name="T32" fmla="*/ 83 w 129"/>
                  <a:gd name="T33" fmla="*/ 46 h 160"/>
                  <a:gd name="T34" fmla="*/ 73 w 129"/>
                  <a:gd name="T35" fmla="*/ 32 h 160"/>
                  <a:gd name="T36" fmla="*/ 71 w 129"/>
                  <a:gd name="T37" fmla="*/ 71 h 160"/>
                  <a:gd name="T38" fmla="*/ 69 w 129"/>
                  <a:gd name="T39" fmla="*/ 151 h 160"/>
                  <a:gd name="T40" fmla="*/ 67 w 129"/>
                  <a:gd name="T41" fmla="*/ 157 h 160"/>
                  <a:gd name="T42" fmla="*/ 61 w 129"/>
                  <a:gd name="T43" fmla="*/ 160 h 160"/>
                  <a:gd name="T44" fmla="*/ 55 w 129"/>
                  <a:gd name="T45" fmla="*/ 157 h 160"/>
                  <a:gd name="T46" fmla="*/ 52 w 129"/>
                  <a:gd name="T47" fmla="*/ 151 h 160"/>
                  <a:gd name="T48" fmla="*/ 45 w 129"/>
                  <a:gd name="T49" fmla="*/ 78 h 160"/>
                  <a:gd name="T50" fmla="*/ 45 w 129"/>
                  <a:gd name="T51" fmla="*/ 155 h 160"/>
                  <a:gd name="T52" fmla="*/ 41 w 129"/>
                  <a:gd name="T53" fmla="*/ 159 h 160"/>
                  <a:gd name="T54" fmla="*/ 33 w 129"/>
                  <a:gd name="T55" fmla="*/ 159 h 160"/>
                  <a:gd name="T56" fmla="*/ 29 w 129"/>
                  <a:gd name="T57" fmla="*/ 155 h 160"/>
                  <a:gd name="T58" fmla="*/ 28 w 129"/>
                  <a:gd name="T59" fmla="*/ 73 h 160"/>
                  <a:gd name="T60" fmla="*/ 27 w 129"/>
                  <a:gd name="T61" fmla="*/ 68 h 160"/>
                  <a:gd name="T62" fmla="*/ 15 w 129"/>
                  <a:gd name="T63" fmla="*/ 78 h 160"/>
                  <a:gd name="T64" fmla="*/ 11 w 129"/>
                  <a:gd name="T65" fmla="*/ 82 h 160"/>
                  <a:gd name="T66" fmla="*/ 5 w 129"/>
                  <a:gd name="T67" fmla="*/ 82 h 160"/>
                  <a:gd name="T68" fmla="*/ 1 w 129"/>
                  <a:gd name="T69" fmla="*/ 78 h 160"/>
                  <a:gd name="T70" fmla="*/ 1 w 129"/>
                  <a:gd name="T71" fmla="*/ 72 h 160"/>
                  <a:gd name="T72" fmla="*/ 26 w 129"/>
                  <a:gd name="T73" fmla="*/ 7 h 160"/>
                  <a:gd name="T74" fmla="*/ 28 w 129"/>
                  <a:gd name="T75" fmla="*/ 3 h 160"/>
                  <a:gd name="T76" fmla="*/ 31 w 129"/>
                  <a:gd name="T77" fmla="*/ 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9" h="160">
                    <a:moveTo>
                      <a:pt x="35" y="0"/>
                    </a:moveTo>
                    <a:lnTo>
                      <a:pt x="64" y="0"/>
                    </a:lnTo>
                    <a:lnTo>
                      <a:pt x="67" y="2"/>
                    </a:lnTo>
                    <a:lnTo>
                      <a:pt x="70" y="4"/>
                    </a:lnTo>
                    <a:lnTo>
                      <a:pt x="70" y="4"/>
                    </a:lnTo>
                    <a:lnTo>
                      <a:pt x="73" y="5"/>
                    </a:lnTo>
                    <a:lnTo>
                      <a:pt x="89" y="29"/>
                    </a:lnTo>
                    <a:lnTo>
                      <a:pt x="98" y="20"/>
                    </a:lnTo>
                    <a:lnTo>
                      <a:pt x="88" y="20"/>
                    </a:lnTo>
                    <a:lnTo>
                      <a:pt x="87" y="20"/>
                    </a:lnTo>
                    <a:lnTo>
                      <a:pt x="86" y="18"/>
                    </a:lnTo>
                    <a:lnTo>
                      <a:pt x="86" y="18"/>
                    </a:lnTo>
                    <a:lnTo>
                      <a:pt x="87" y="17"/>
                    </a:lnTo>
                    <a:lnTo>
                      <a:pt x="87" y="17"/>
                    </a:lnTo>
                    <a:lnTo>
                      <a:pt x="91" y="15"/>
                    </a:lnTo>
                    <a:lnTo>
                      <a:pt x="92" y="14"/>
                    </a:lnTo>
                    <a:lnTo>
                      <a:pt x="122" y="14"/>
                    </a:lnTo>
                    <a:lnTo>
                      <a:pt x="124" y="15"/>
                    </a:lnTo>
                    <a:lnTo>
                      <a:pt x="128" y="17"/>
                    </a:lnTo>
                    <a:lnTo>
                      <a:pt x="129" y="18"/>
                    </a:lnTo>
                    <a:lnTo>
                      <a:pt x="129" y="18"/>
                    </a:lnTo>
                    <a:lnTo>
                      <a:pt x="128" y="20"/>
                    </a:lnTo>
                    <a:lnTo>
                      <a:pt x="127" y="20"/>
                    </a:lnTo>
                    <a:lnTo>
                      <a:pt x="114" y="20"/>
                    </a:lnTo>
                    <a:lnTo>
                      <a:pt x="114" y="23"/>
                    </a:lnTo>
                    <a:lnTo>
                      <a:pt x="114" y="25"/>
                    </a:lnTo>
                    <a:lnTo>
                      <a:pt x="112" y="27"/>
                    </a:lnTo>
                    <a:lnTo>
                      <a:pt x="93" y="46"/>
                    </a:lnTo>
                    <a:lnTo>
                      <a:pt x="92" y="46"/>
                    </a:lnTo>
                    <a:lnTo>
                      <a:pt x="92" y="46"/>
                    </a:lnTo>
                    <a:lnTo>
                      <a:pt x="91" y="47"/>
                    </a:lnTo>
                    <a:lnTo>
                      <a:pt x="89" y="47"/>
                    </a:lnTo>
                    <a:lnTo>
                      <a:pt x="86" y="47"/>
                    </a:lnTo>
                    <a:lnTo>
                      <a:pt x="83" y="46"/>
                    </a:lnTo>
                    <a:lnTo>
                      <a:pt x="81" y="45"/>
                    </a:lnTo>
                    <a:lnTo>
                      <a:pt x="73" y="32"/>
                    </a:lnTo>
                    <a:lnTo>
                      <a:pt x="71" y="68"/>
                    </a:lnTo>
                    <a:lnTo>
                      <a:pt x="71" y="71"/>
                    </a:lnTo>
                    <a:lnTo>
                      <a:pt x="69" y="73"/>
                    </a:lnTo>
                    <a:lnTo>
                      <a:pt x="69" y="151"/>
                    </a:lnTo>
                    <a:lnTo>
                      <a:pt x="69" y="155"/>
                    </a:lnTo>
                    <a:lnTo>
                      <a:pt x="67" y="157"/>
                    </a:lnTo>
                    <a:lnTo>
                      <a:pt x="65" y="159"/>
                    </a:lnTo>
                    <a:lnTo>
                      <a:pt x="61" y="160"/>
                    </a:lnTo>
                    <a:lnTo>
                      <a:pt x="57" y="159"/>
                    </a:lnTo>
                    <a:lnTo>
                      <a:pt x="55" y="157"/>
                    </a:lnTo>
                    <a:lnTo>
                      <a:pt x="53" y="155"/>
                    </a:lnTo>
                    <a:lnTo>
                      <a:pt x="52" y="151"/>
                    </a:lnTo>
                    <a:lnTo>
                      <a:pt x="52" y="78"/>
                    </a:lnTo>
                    <a:lnTo>
                      <a:pt x="45" y="78"/>
                    </a:lnTo>
                    <a:lnTo>
                      <a:pt x="45" y="151"/>
                    </a:lnTo>
                    <a:lnTo>
                      <a:pt x="45" y="155"/>
                    </a:lnTo>
                    <a:lnTo>
                      <a:pt x="43" y="157"/>
                    </a:lnTo>
                    <a:lnTo>
                      <a:pt x="41" y="159"/>
                    </a:lnTo>
                    <a:lnTo>
                      <a:pt x="37" y="160"/>
                    </a:lnTo>
                    <a:lnTo>
                      <a:pt x="33" y="159"/>
                    </a:lnTo>
                    <a:lnTo>
                      <a:pt x="31" y="157"/>
                    </a:lnTo>
                    <a:lnTo>
                      <a:pt x="29" y="155"/>
                    </a:lnTo>
                    <a:lnTo>
                      <a:pt x="28" y="151"/>
                    </a:lnTo>
                    <a:lnTo>
                      <a:pt x="28" y="73"/>
                    </a:lnTo>
                    <a:lnTo>
                      <a:pt x="27" y="71"/>
                    </a:lnTo>
                    <a:lnTo>
                      <a:pt x="27" y="68"/>
                    </a:lnTo>
                    <a:lnTo>
                      <a:pt x="26" y="47"/>
                    </a:lnTo>
                    <a:lnTo>
                      <a:pt x="15" y="78"/>
                    </a:lnTo>
                    <a:lnTo>
                      <a:pt x="13" y="80"/>
                    </a:lnTo>
                    <a:lnTo>
                      <a:pt x="11" y="82"/>
                    </a:lnTo>
                    <a:lnTo>
                      <a:pt x="7" y="82"/>
                    </a:lnTo>
                    <a:lnTo>
                      <a:pt x="5" y="82"/>
                    </a:lnTo>
                    <a:lnTo>
                      <a:pt x="2" y="80"/>
                    </a:lnTo>
                    <a:lnTo>
                      <a:pt x="1" y="78"/>
                    </a:lnTo>
                    <a:lnTo>
                      <a:pt x="0" y="74"/>
                    </a:lnTo>
                    <a:lnTo>
                      <a:pt x="1" y="72"/>
                    </a:lnTo>
                    <a:lnTo>
                      <a:pt x="25" y="8"/>
                    </a:lnTo>
                    <a:lnTo>
                      <a:pt x="26" y="7"/>
                    </a:lnTo>
                    <a:lnTo>
                      <a:pt x="26" y="5"/>
                    </a:lnTo>
                    <a:lnTo>
                      <a:pt x="28" y="3"/>
                    </a:lnTo>
                    <a:lnTo>
                      <a:pt x="29" y="2"/>
                    </a:lnTo>
                    <a:lnTo>
                      <a:pt x="31" y="2"/>
                    </a:lnTo>
                    <a:lnTo>
                      <a:pt x="35"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solidFill>
                    <a:srgbClr val="009882"/>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10" name="淘宝网chenying0907出品 9"/>
          <p:cNvGrpSpPr/>
          <p:nvPr/>
        </p:nvGrpSpPr>
        <p:grpSpPr>
          <a:xfrm>
            <a:off x="3184715" y="4033200"/>
            <a:ext cx="6547582" cy="570252"/>
            <a:chOff x="2692946" y="4096380"/>
            <a:chExt cx="7539950" cy="656681"/>
          </a:xfrm>
          <a:solidFill>
            <a:schemeClr val="bg1"/>
          </a:solidFill>
        </p:grpSpPr>
        <p:grpSp>
          <p:nvGrpSpPr>
            <p:cNvPr id="207" name="淘宝网chenying0907出品 206"/>
            <p:cNvGrpSpPr/>
            <p:nvPr/>
          </p:nvGrpSpPr>
          <p:grpSpPr>
            <a:xfrm>
              <a:off x="9717306" y="4108573"/>
              <a:ext cx="515590" cy="606167"/>
              <a:chOff x="8418513" y="4619626"/>
              <a:chExt cx="469900" cy="552450"/>
            </a:xfrm>
            <a:grpFill/>
          </p:grpSpPr>
          <p:sp>
            <p:nvSpPr>
              <p:cNvPr id="172" name="Freeform 152"/>
              <p:cNvSpPr>
                <a:spLocks noEditPoints="1"/>
              </p:cNvSpPr>
              <p:nvPr/>
            </p:nvSpPr>
            <p:spPr bwMode="auto">
              <a:xfrm>
                <a:off x="8520113" y="4921251"/>
                <a:ext cx="52388" cy="85725"/>
              </a:xfrm>
              <a:custGeom>
                <a:avLst/>
                <a:gdLst>
                  <a:gd name="T0" fmla="*/ 15 w 33"/>
                  <a:gd name="T1" fmla="*/ 5 h 54"/>
                  <a:gd name="T2" fmla="*/ 12 w 33"/>
                  <a:gd name="T3" fmla="*/ 6 h 54"/>
                  <a:gd name="T4" fmla="*/ 8 w 33"/>
                  <a:gd name="T5" fmla="*/ 8 h 54"/>
                  <a:gd name="T6" fmla="*/ 6 w 33"/>
                  <a:gd name="T7" fmla="*/ 12 h 54"/>
                  <a:gd name="T8" fmla="*/ 5 w 33"/>
                  <a:gd name="T9" fmla="*/ 16 h 54"/>
                  <a:gd name="T10" fmla="*/ 5 w 33"/>
                  <a:gd name="T11" fmla="*/ 48 h 54"/>
                  <a:gd name="T12" fmla="*/ 28 w 33"/>
                  <a:gd name="T13" fmla="*/ 48 h 54"/>
                  <a:gd name="T14" fmla="*/ 28 w 33"/>
                  <a:gd name="T15" fmla="*/ 16 h 54"/>
                  <a:gd name="T16" fmla="*/ 27 w 33"/>
                  <a:gd name="T17" fmla="*/ 12 h 54"/>
                  <a:gd name="T18" fmla="*/ 25 w 33"/>
                  <a:gd name="T19" fmla="*/ 8 h 54"/>
                  <a:gd name="T20" fmla="*/ 21 w 33"/>
                  <a:gd name="T21" fmla="*/ 6 h 54"/>
                  <a:gd name="T22" fmla="*/ 17 w 33"/>
                  <a:gd name="T23" fmla="*/ 5 h 54"/>
                  <a:gd name="T24" fmla="*/ 15 w 33"/>
                  <a:gd name="T25" fmla="*/ 5 h 54"/>
                  <a:gd name="T26" fmla="*/ 15 w 33"/>
                  <a:gd name="T27" fmla="*/ 0 h 54"/>
                  <a:gd name="T28" fmla="*/ 17 w 33"/>
                  <a:gd name="T29" fmla="*/ 0 h 54"/>
                  <a:gd name="T30" fmla="*/ 22 w 33"/>
                  <a:gd name="T31" fmla="*/ 0 h 54"/>
                  <a:gd name="T32" fmla="*/ 27 w 33"/>
                  <a:gd name="T33" fmla="*/ 2 h 54"/>
                  <a:gd name="T34" fmla="*/ 30 w 33"/>
                  <a:gd name="T35" fmla="*/ 6 h 54"/>
                  <a:gd name="T36" fmla="*/ 32 w 33"/>
                  <a:gd name="T37" fmla="*/ 11 h 54"/>
                  <a:gd name="T38" fmla="*/ 33 w 33"/>
                  <a:gd name="T39" fmla="*/ 16 h 54"/>
                  <a:gd name="T40" fmla="*/ 33 w 33"/>
                  <a:gd name="T41" fmla="*/ 54 h 54"/>
                  <a:gd name="T42" fmla="*/ 0 w 33"/>
                  <a:gd name="T43" fmla="*/ 54 h 54"/>
                  <a:gd name="T44" fmla="*/ 0 w 33"/>
                  <a:gd name="T45" fmla="*/ 16 h 54"/>
                  <a:gd name="T46" fmla="*/ 0 w 33"/>
                  <a:gd name="T47" fmla="*/ 11 h 54"/>
                  <a:gd name="T48" fmla="*/ 2 w 33"/>
                  <a:gd name="T49" fmla="*/ 6 h 54"/>
                  <a:gd name="T50" fmla="*/ 6 w 33"/>
                  <a:gd name="T51" fmla="*/ 2 h 54"/>
                  <a:gd name="T52" fmla="*/ 11 w 33"/>
                  <a:gd name="T53" fmla="*/ 0 h 54"/>
                  <a:gd name="T54" fmla="*/ 15 w 33"/>
                  <a:gd name="T5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4">
                    <a:moveTo>
                      <a:pt x="15" y="5"/>
                    </a:moveTo>
                    <a:lnTo>
                      <a:pt x="12" y="6"/>
                    </a:lnTo>
                    <a:lnTo>
                      <a:pt x="8" y="8"/>
                    </a:lnTo>
                    <a:lnTo>
                      <a:pt x="6" y="12"/>
                    </a:lnTo>
                    <a:lnTo>
                      <a:pt x="5" y="16"/>
                    </a:lnTo>
                    <a:lnTo>
                      <a:pt x="5" y="48"/>
                    </a:lnTo>
                    <a:lnTo>
                      <a:pt x="28" y="48"/>
                    </a:lnTo>
                    <a:lnTo>
                      <a:pt x="28" y="16"/>
                    </a:lnTo>
                    <a:lnTo>
                      <a:pt x="27" y="12"/>
                    </a:lnTo>
                    <a:lnTo>
                      <a:pt x="25" y="8"/>
                    </a:lnTo>
                    <a:lnTo>
                      <a:pt x="21" y="6"/>
                    </a:lnTo>
                    <a:lnTo>
                      <a:pt x="17" y="5"/>
                    </a:lnTo>
                    <a:lnTo>
                      <a:pt x="15" y="5"/>
                    </a:lnTo>
                    <a:close/>
                    <a:moveTo>
                      <a:pt x="15" y="0"/>
                    </a:moveTo>
                    <a:lnTo>
                      <a:pt x="17" y="0"/>
                    </a:lnTo>
                    <a:lnTo>
                      <a:pt x="22" y="0"/>
                    </a:lnTo>
                    <a:lnTo>
                      <a:pt x="27" y="2"/>
                    </a:lnTo>
                    <a:lnTo>
                      <a:pt x="30" y="6"/>
                    </a:lnTo>
                    <a:lnTo>
                      <a:pt x="32" y="11"/>
                    </a:lnTo>
                    <a:lnTo>
                      <a:pt x="33" y="16"/>
                    </a:lnTo>
                    <a:lnTo>
                      <a:pt x="33" y="54"/>
                    </a:lnTo>
                    <a:lnTo>
                      <a:pt x="0" y="54"/>
                    </a:lnTo>
                    <a:lnTo>
                      <a:pt x="0" y="16"/>
                    </a:lnTo>
                    <a:lnTo>
                      <a:pt x="0" y="11"/>
                    </a:lnTo>
                    <a:lnTo>
                      <a:pt x="2" y="6"/>
                    </a:lnTo>
                    <a:lnTo>
                      <a:pt x="6" y="2"/>
                    </a:lnTo>
                    <a:lnTo>
                      <a:pt x="11" y="0"/>
                    </a:lnTo>
                    <a:lnTo>
                      <a:pt x="15"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3" name="Freeform 153"/>
              <p:cNvSpPr>
                <a:spLocks noEditPoints="1"/>
              </p:cNvSpPr>
              <p:nvPr/>
            </p:nvSpPr>
            <p:spPr bwMode="auto">
              <a:xfrm>
                <a:off x="8589963" y="4883151"/>
                <a:ext cx="55563" cy="123825"/>
              </a:xfrm>
              <a:custGeom>
                <a:avLst/>
                <a:gdLst>
                  <a:gd name="T0" fmla="*/ 16 w 35"/>
                  <a:gd name="T1" fmla="*/ 6 h 78"/>
                  <a:gd name="T2" fmla="*/ 12 w 35"/>
                  <a:gd name="T3" fmla="*/ 7 h 78"/>
                  <a:gd name="T4" fmla="*/ 9 w 35"/>
                  <a:gd name="T5" fmla="*/ 10 h 78"/>
                  <a:gd name="T6" fmla="*/ 7 w 35"/>
                  <a:gd name="T7" fmla="*/ 13 h 78"/>
                  <a:gd name="T8" fmla="*/ 7 w 35"/>
                  <a:gd name="T9" fmla="*/ 16 h 78"/>
                  <a:gd name="T10" fmla="*/ 7 w 35"/>
                  <a:gd name="T11" fmla="*/ 72 h 78"/>
                  <a:gd name="T12" fmla="*/ 28 w 35"/>
                  <a:gd name="T13" fmla="*/ 72 h 78"/>
                  <a:gd name="T14" fmla="*/ 28 w 35"/>
                  <a:gd name="T15" fmla="*/ 16 h 78"/>
                  <a:gd name="T16" fmla="*/ 27 w 35"/>
                  <a:gd name="T17" fmla="*/ 13 h 78"/>
                  <a:gd name="T18" fmla="*/ 25 w 35"/>
                  <a:gd name="T19" fmla="*/ 10 h 78"/>
                  <a:gd name="T20" fmla="*/ 22 w 35"/>
                  <a:gd name="T21" fmla="*/ 7 h 78"/>
                  <a:gd name="T22" fmla="*/ 19 w 35"/>
                  <a:gd name="T23" fmla="*/ 6 h 78"/>
                  <a:gd name="T24" fmla="*/ 16 w 35"/>
                  <a:gd name="T25" fmla="*/ 6 h 78"/>
                  <a:gd name="T26" fmla="*/ 16 w 35"/>
                  <a:gd name="T27" fmla="*/ 0 h 78"/>
                  <a:gd name="T28" fmla="*/ 19 w 35"/>
                  <a:gd name="T29" fmla="*/ 0 h 78"/>
                  <a:gd name="T30" fmla="*/ 23 w 35"/>
                  <a:gd name="T31" fmla="*/ 1 h 78"/>
                  <a:gd name="T32" fmla="*/ 28 w 35"/>
                  <a:gd name="T33" fmla="*/ 3 h 78"/>
                  <a:gd name="T34" fmla="*/ 32 w 35"/>
                  <a:gd name="T35" fmla="*/ 7 h 78"/>
                  <a:gd name="T36" fmla="*/ 34 w 35"/>
                  <a:gd name="T37" fmla="*/ 12 h 78"/>
                  <a:gd name="T38" fmla="*/ 35 w 35"/>
                  <a:gd name="T39" fmla="*/ 16 h 78"/>
                  <a:gd name="T40" fmla="*/ 35 w 35"/>
                  <a:gd name="T41" fmla="*/ 78 h 78"/>
                  <a:gd name="T42" fmla="*/ 0 w 35"/>
                  <a:gd name="T43" fmla="*/ 78 h 78"/>
                  <a:gd name="T44" fmla="*/ 0 w 35"/>
                  <a:gd name="T45" fmla="*/ 16 h 78"/>
                  <a:gd name="T46" fmla="*/ 1 w 35"/>
                  <a:gd name="T47" fmla="*/ 12 h 78"/>
                  <a:gd name="T48" fmla="*/ 3 w 35"/>
                  <a:gd name="T49" fmla="*/ 7 h 78"/>
                  <a:gd name="T50" fmla="*/ 7 w 35"/>
                  <a:gd name="T51" fmla="*/ 3 h 78"/>
                  <a:gd name="T52" fmla="*/ 11 w 35"/>
                  <a:gd name="T53" fmla="*/ 1 h 78"/>
                  <a:gd name="T54" fmla="*/ 16 w 35"/>
                  <a:gd name="T5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78">
                    <a:moveTo>
                      <a:pt x="16" y="6"/>
                    </a:moveTo>
                    <a:lnTo>
                      <a:pt x="12" y="7"/>
                    </a:lnTo>
                    <a:lnTo>
                      <a:pt x="9" y="10"/>
                    </a:lnTo>
                    <a:lnTo>
                      <a:pt x="7" y="13"/>
                    </a:lnTo>
                    <a:lnTo>
                      <a:pt x="7" y="16"/>
                    </a:lnTo>
                    <a:lnTo>
                      <a:pt x="7" y="72"/>
                    </a:lnTo>
                    <a:lnTo>
                      <a:pt x="28" y="72"/>
                    </a:lnTo>
                    <a:lnTo>
                      <a:pt x="28" y="16"/>
                    </a:lnTo>
                    <a:lnTo>
                      <a:pt x="27" y="13"/>
                    </a:lnTo>
                    <a:lnTo>
                      <a:pt x="25" y="10"/>
                    </a:lnTo>
                    <a:lnTo>
                      <a:pt x="22" y="7"/>
                    </a:lnTo>
                    <a:lnTo>
                      <a:pt x="19" y="6"/>
                    </a:lnTo>
                    <a:lnTo>
                      <a:pt x="16" y="6"/>
                    </a:lnTo>
                    <a:close/>
                    <a:moveTo>
                      <a:pt x="16" y="0"/>
                    </a:moveTo>
                    <a:lnTo>
                      <a:pt x="19" y="0"/>
                    </a:lnTo>
                    <a:lnTo>
                      <a:pt x="23" y="1"/>
                    </a:lnTo>
                    <a:lnTo>
                      <a:pt x="28" y="3"/>
                    </a:lnTo>
                    <a:lnTo>
                      <a:pt x="32" y="7"/>
                    </a:lnTo>
                    <a:lnTo>
                      <a:pt x="34" y="12"/>
                    </a:lnTo>
                    <a:lnTo>
                      <a:pt x="35" y="16"/>
                    </a:lnTo>
                    <a:lnTo>
                      <a:pt x="35" y="78"/>
                    </a:lnTo>
                    <a:lnTo>
                      <a:pt x="0" y="78"/>
                    </a:lnTo>
                    <a:lnTo>
                      <a:pt x="0" y="16"/>
                    </a:lnTo>
                    <a:lnTo>
                      <a:pt x="1" y="12"/>
                    </a:lnTo>
                    <a:lnTo>
                      <a:pt x="3" y="7"/>
                    </a:lnTo>
                    <a:lnTo>
                      <a:pt x="7" y="3"/>
                    </a:lnTo>
                    <a:lnTo>
                      <a:pt x="11" y="1"/>
                    </a:lnTo>
                    <a:lnTo>
                      <a:pt x="16"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4" name="Freeform 154"/>
              <p:cNvSpPr>
                <a:spLocks noEditPoints="1"/>
              </p:cNvSpPr>
              <p:nvPr/>
            </p:nvSpPr>
            <p:spPr bwMode="auto">
              <a:xfrm>
                <a:off x="8662988" y="4846638"/>
                <a:ext cx="52388" cy="160338"/>
              </a:xfrm>
              <a:custGeom>
                <a:avLst/>
                <a:gdLst>
                  <a:gd name="T0" fmla="*/ 16 w 33"/>
                  <a:gd name="T1" fmla="*/ 7 h 101"/>
                  <a:gd name="T2" fmla="*/ 12 w 33"/>
                  <a:gd name="T3" fmla="*/ 8 h 101"/>
                  <a:gd name="T4" fmla="*/ 8 w 33"/>
                  <a:gd name="T5" fmla="*/ 10 h 101"/>
                  <a:gd name="T6" fmla="*/ 6 w 33"/>
                  <a:gd name="T7" fmla="*/ 13 h 101"/>
                  <a:gd name="T8" fmla="*/ 5 w 33"/>
                  <a:gd name="T9" fmla="*/ 16 h 101"/>
                  <a:gd name="T10" fmla="*/ 5 w 33"/>
                  <a:gd name="T11" fmla="*/ 95 h 101"/>
                  <a:gd name="T12" fmla="*/ 28 w 33"/>
                  <a:gd name="T13" fmla="*/ 95 h 101"/>
                  <a:gd name="T14" fmla="*/ 28 w 33"/>
                  <a:gd name="T15" fmla="*/ 16 h 101"/>
                  <a:gd name="T16" fmla="*/ 27 w 33"/>
                  <a:gd name="T17" fmla="*/ 13 h 101"/>
                  <a:gd name="T18" fmla="*/ 25 w 33"/>
                  <a:gd name="T19" fmla="*/ 10 h 101"/>
                  <a:gd name="T20" fmla="*/ 21 w 33"/>
                  <a:gd name="T21" fmla="*/ 8 h 101"/>
                  <a:gd name="T22" fmla="*/ 17 w 33"/>
                  <a:gd name="T23" fmla="*/ 7 h 101"/>
                  <a:gd name="T24" fmla="*/ 16 w 33"/>
                  <a:gd name="T25" fmla="*/ 7 h 101"/>
                  <a:gd name="T26" fmla="*/ 16 w 33"/>
                  <a:gd name="T27" fmla="*/ 0 h 101"/>
                  <a:gd name="T28" fmla="*/ 17 w 33"/>
                  <a:gd name="T29" fmla="*/ 0 h 101"/>
                  <a:gd name="T30" fmla="*/ 23 w 33"/>
                  <a:gd name="T31" fmla="*/ 1 h 101"/>
                  <a:gd name="T32" fmla="*/ 27 w 33"/>
                  <a:gd name="T33" fmla="*/ 3 h 101"/>
                  <a:gd name="T34" fmla="*/ 30 w 33"/>
                  <a:gd name="T35" fmla="*/ 8 h 101"/>
                  <a:gd name="T36" fmla="*/ 32 w 33"/>
                  <a:gd name="T37" fmla="*/ 12 h 101"/>
                  <a:gd name="T38" fmla="*/ 33 w 33"/>
                  <a:gd name="T39" fmla="*/ 16 h 101"/>
                  <a:gd name="T40" fmla="*/ 33 w 33"/>
                  <a:gd name="T41" fmla="*/ 101 h 101"/>
                  <a:gd name="T42" fmla="*/ 0 w 33"/>
                  <a:gd name="T43" fmla="*/ 101 h 101"/>
                  <a:gd name="T44" fmla="*/ 0 w 33"/>
                  <a:gd name="T45" fmla="*/ 16 h 101"/>
                  <a:gd name="T46" fmla="*/ 0 w 33"/>
                  <a:gd name="T47" fmla="*/ 12 h 101"/>
                  <a:gd name="T48" fmla="*/ 2 w 33"/>
                  <a:gd name="T49" fmla="*/ 8 h 101"/>
                  <a:gd name="T50" fmla="*/ 6 w 33"/>
                  <a:gd name="T51" fmla="*/ 3 h 101"/>
                  <a:gd name="T52" fmla="*/ 11 w 33"/>
                  <a:gd name="T53" fmla="*/ 1 h 101"/>
                  <a:gd name="T54" fmla="*/ 16 w 33"/>
                  <a:gd name="T5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01">
                    <a:moveTo>
                      <a:pt x="16" y="7"/>
                    </a:moveTo>
                    <a:lnTo>
                      <a:pt x="12" y="8"/>
                    </a:lnTo>
                    <a:lnTo>
                      <a:pt x="8" y="10"/>
                    </a:lnTo>
                    <a:lnTo>
                      <a:pt x="6" y="13"/>
                    </a:lnTo>
                    <a:lnTo>
                      <a:pt x="5" y="16"/>
                    </a:lnTo>
                    <a:lnTo>
                      <a:pt x="5" y="95"/>
                    </a:lnTo>
                    <a:lnTo>
                      <a:pt x="28" y="95"/>
                    </a:lnTo>
                    <a:lnTo>
                      <a:pt x="28" y="16"/>
                    </a:lnTo>
                    <a:lnTo>
                      <a:pt x="27" y="13"/>
                    </a:lnTo>
                    <a:lnTo>
                      <a:pt x="25" y="10"/>
                    </a:lnTo>
                    <a:lnTo>
                      <a:pt x="21" y="8"/>
                    </a:lnTo>
                    <a:lnTo>
                      <a:pt x="17" y="7"/>
                    </a:lnTo>
                    <a:lnTo>
                      <a:pt x="16" y="7"/>
                    </a:lnTo>
                    <a:close/>
                    <a:moveTo>
                      <a:pt x="16" y="0"/>
                    </a:moveTo>
                    <a:lnTo>
                      <a:pt x="17" y="0"/>
                    </a:lnTo>
                    <a:lnTo>
                      <a:pt x="23" y="1"/>
                    </a:lnTo>
                    <a:lnTo>
                      <a:pt x="27" y="3"/>
                    </a:lnTo>
                    <a:lnTo>
                      <a:pt x="30" y="8"/>
                    </a:lnTo>
                    <a:lnTo>
                      <a:pt x="32" y="12"/>
                    </a:lnTo>
                    <a:lnTo>
                      <a:pt x="33" y="16"/>
                    </a:lnTo>
                    <a:lnTo>
                      <a:pt x="33" y="101"/>
                    </a:lnTo>
                    <a:lnTo>
                      <a:pt x="0" y="101"/>
                    </a:lnTo>
                    <a:lnTo>
                      <a:pt x="0" y="16"/>
                    </a:lnTo>
                    <a:lnTo>
                      <a:pt x="0" y="12"/>
                    </a:lnTo>
                    <a:lnTo>
                      <a:pt x="2" y="8"/>
                    </a:lnTo>
                    <a:lnTo>
                      <a:pt x="6" y="3"/>
                    </a:lnTo>
                    <a:lnTo>
                      <a:pt x="11" y="1"/>
                    </a:lnTo>
                    <a:lnTo>
                      <a:pt x="16"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5" name="Freeform 155"/>
              <p:cNvSpPr>
                <a:spLocks noEditPoints="1"/>
              </p:cNvSpPr>
              <p:nvPr/>
            </p:nvSpPr>
            <p:spPr bwMode="auto">
              <a:xfrm>
                <a:off x="8732838" y="4810126"/>
                <a:ext cx="55563" cy="196850"/>
              </a:xfrm>
              <a:custGeom>
                <a:avLst/>
                <a:gdLst>
                  <a:gd name="T0" fmla="*/ 17 w 35"/>
                  <a:gd name="T1" fmla="*/ 6 h 124"/>
                  <a:gd name="T2" fmla="*/ 12 w 35"/>
                  <a:gd name="T3" fmla="*/ 7 h 124"/>
                  <a:gd name="T4" fmla="*/ 9 w 35"/>
                  <a:gd name="T5" fmla="*/ 9 h 124"/>
                  <a:gd name="T6" fmla="*/ 7 w 35"/>
                  <a:gd name="T7" fmla="*/ 12 h 124"/>
                  <a:gd name="T8" fmla="*/ 7 w 35"/>
                  <a:gd name="T9" fmla="*/ 17 h 124"/>
                  <a:gd name="T10" fmla="*/ 7 w 35"/>
                  <a:gd name="T11" fmla="*/ 118 h 124"/>
                  <a:gd name="T12" fmla="*/ 28 w 35"/>
                  <a:gd name="T13" fmla="*/ 118 h 124"/>
                  <a:gd name="T14" fmla="*/ 28 w 35"/>
                  <a:gd name="T15" fmla="*/ 17 h 124"/>
                  <a:gd name="T16" fmla="*/ 27 w 35"/>
                  <a:gd name="T17" fmla="*/ 12 h 124"/>
                  <a:gd name="T18" fmla="*/ 25 w 35"/>
                  <a:gd name="T19" fmla="*/ 9 h 124"/>
                  <a:gd name="T20" fmla="*/ 22 w 35"/>
                  <a:gd name="T21" fmla="*/ 7 h 124"/>
                  <a:gd name="T22" fmla="*/ 19 w 35"/>
                  <a:gd name="T23" fmla="*/ 6 h 124"/>
                  <a:gd name="T24" fmla="*/ 17 w 35"/>
                  <a:gd name="T25" fmla="*/ 6 h 124"/>
                  <a:gd name="T26" fmla="*/ 17 w 35"/>
                  <a:gd name="T27" fmla="*/ 0 h 124"/>
                  <a:gd name="T28" fmla="*/ 19 w 35"/>
                  <a:gd name="T29" fmla="*/ 0 h 124"/>
                  <a:gd name="T30" fmla="*/ 24 w 35"/>
                  <a:gd name="T31" fmla="*/ 0 h 124"/>
                  <a:gd name="T32" fmla="*/ 28 w 35"/>
                  <a:gd name="T33" fmla="*/ 2 h 124"/>
                  <a:gd name="T34" fmla="*/ 32 w 35"/>
                  <a:gd name="T35" fmla="*/ 7 h 124"/>
                  <a:gd name="T36" fmla="*/ 34 w 35"/>
                  <a:gd name="T37" fmla="*/ 11 h 124"/>
                  <a:gd name="T38" fmla="*/ 35 w 35"/>
                  <a:gd name="T39" fmla="*/ 17 h 124"/>
                  <a:gd name="T40" fmla="*/ 35 w 35"/>
                  <a:gd name="T41" fmla="*/ 124 h 124"/>
                  <a:gd name="T42" fmla="*/ 0 w 35"/>
                  <a:gd name="T43" fmla="*/ 124 h 124"/>
                  <a:gd name="T44" fmla="*/ 0 w 35"/>
                  <a:gd name="T45" fmla="*/ 17 h 124"/>
                  <a:gd name="T46" fmla="*/ 1 w 35"/>
                  <a:gd name="T47" fmla="*/ 11 h 124"/>
                  <a:gd name="T48" fmla="*/ 4 w 35"/>
                  <a:gd name="T49" fmla="*/ 7 h 124"/>
                  <a:gd name="T50" fmla="*/ 7 w 35"/>
                  <a:gd name="T51" fmla="*/ 2 h 124"/>
                  <a:gd name="T52" fmla="*/ 11 w 35"/>
                  <a:gd name="T53" fmla="*/ 0 h 124"/>
                  <a:gd name="T54" fmla="*/ 17 w 35"/>
                  <a:gd name="T5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124">
                    <a:moveTo>
                      <a:pt x="17" y="6"/>
                    </a:moveTo>
                    <a:lnTo>
                      <a:pt x="12" y="7"/>
                    </a:lnTo>
                    <a:lnTo>
                      <a:pt x="9" y="9"/>
                    </a:lnTo>
                    <a:lnTo>
                      <a:pt x="7" y="12"/>
                    </a:lnTo>
                    <a:lnTo>
                      <a:pt x="7" y="17"/>
                    </a:lnTo>
                    <a:lnTo>
                      <a:pt x="7" y="118"/>
                    </a:lnTo>
                    <a:lnTo>
                      <a:pt x="28" y="118"/>
                    </a:lnTo>
                    <a:lnTo>
                      <a:pt x="28" y="17"/>
                    </a:lnTo>
                    <a:lnTo>
                      <a:pt x="27" y="12"/>
                    </a:lnTo>
                    <a:lnTo>
                      <a:pt x="25" y="9"/>
                    </a:lnTo>
                    <a:lnTo>
                      <a:pt x="22" y="7"/>
                    </a:lnTo>
                    <a:lnTo>
                      <a:pt x="19" y="6"/>
                    </a:lnTo>
                    <a:lnTo>
                      <a:pt x="17" y="6"/>
                    </a:lnTo>
                    <a:close/>
                    <a:moveTo>
                      <a:pt x="17" y="0"/>
                    </a:moveTo>
                    <a:lnTo>
                      <a:pt x="19" y="0"/>
                    </a:lnTo>
                    <a:lnTo>
                      <a:pt x="24" y="0"/>
                    </a:lnTo>
                    <a:lnTo>
                      <a:pt x="28" y="2"/>
                    </a:lnTo>
                    <a:lnTo>
                      <a:pt x="32" y="7"/>
                    </a:lnTo>
                    <a:lnTo>
                      <a:pt x="34" y="11"/>
                    </a:lnTo>
                    <a:lnTo>
                      <a:pt x="35" y="17"/>
                    </a:lnTo>
                    <a:lnTo>
                      <a:pt x="35" y="124"/>
                    </a:lnTo>
                    <a:lnTo>
                      <a:pt x="0" y="124"/>
                    </a:lnTo>
                    <a:lnTo>
                      <a:pt x="0" y="17"/>
                    </a:lnTo>
                    <a:lnTo>
                      <a:pt x="1" y="11"/>
                    </a:lnTo>
                    <a:lnTo>
                      <a:pt x="4" y="7"/>
                    </a:lnTo>
                    <a:lnTo>
                      <a:pt x="7" y="2"/>
                    </a:lnTo>
                    <a:lnTo>
                      <a:pt x="11" y="0"/>
                    </a:lnTo>
                    <a:lnTo>
                      <a:pt x="17"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6" name="Freeform 156"/>
              <p:cNvSpPr>
                <a:spLocks noEditPoints="1"/>
              </p:cNvSpPr>
              <p:nvPr/>
            </p:nvSpPr>
            <p:spPr bwMode="auto">
              <a:xfrm>
                <a:off x="8418513" y="4619626"/>
                <a:ext cx="469900" cy="552450"/>
              </a:xfrm>
              <a:custGeom>
                <a:avLst/>
                <a:gdLst>
                  <a:gd name="T0" fmla="*/ 82 w 296"/>
                  <a:gd name="T1" fmla="*/ 330 h 348"/>
                  <a:gd name="T2" fmla="*/ 80 w 296"/>
                  <a:gd name="T3" fmla="*/ 335 h 348"/>
                  <a:gd name="T4" fmla="*/ 84 w 296"/>
                  <a:gd name="T5" fmla="*/ 342 h 348"/>
                  <a:gd name="T6" fmla="*/ 211 w 296"/>
                  <a:gd name="T7" fmla="*/ 342 h 348"/>
                  <a:gd name="T8" fmla="*/ 216 w 296"/>
                  <a:gd name="T9" fmla="*/ 335 h 348"/>
                  <a:gd name="T10" fmla="*/ 213 w 296"/>
                  <a:gd name="T11" fmla="*/ 330 h 348"/>
                  <a:gd name="T12" fmla="*/ 86 w 296"/>
                  <a:gd name="T13" fmla="*/ 328 h 348"/>
                  <a:gd name="T14" fmla="*/ 183 w 296"/>
                  <a:gd name="T15" fmla="*/ 321 h 348"/>
                  <a:gd name="T16" fmla="*/ 29 w 296"/>
                  <a:gd name="T17" fmla="*/ 109 h 348"/>
                  <a:gd name="T18" fmla="*/ 267 w 296"/>
                  <a:gd name="T19" fmla="*/ 109 h 348"/>
                  <a:gd name="T20" fmla="*/ 137 w 296"/>
                  <a:gd name="T21" fmla="*/ 143 h 348"/>
                  <a:gd name="T22" fmla="*/ 88 w 296"/>
                  <a:gd name="T23" fmla="*/ 121 h 348"/>
                  <a:gd name="T24" fmla="*/ 39 w 296"/>
                  <a:gd name="T25" fmla="*/ 109 h 348"/>
                  <a:gd name="T26" fmla="*/ 10 w 296"/>
                  <a:gd name="T27" fmla="*/ 92 h 348"/>
                  <a:gd name="T28" fmla="*/ 6 w 296"/>
                  <a:gd name="T29" fmla="*/ 99 h 348"/>
                  <a:gd name="T30" fmla="*/ 7 w 296"/>
                  <a:gd name="T31" fmla="*/ 271 h 348"/>
                  <a:gd name="T32" fmla="*/ 283 w 296"/>
                  <a:gd name="T33" fmla="*/ 273 h 348"/>
                  <a:gd name="T34" fmla="*/ 289 w 296"/>
                  <a:gd name="T35" fmla="*/ 269 h 348"/>
                  <a:gd name="T36" fmla="*/ 289 w 296"/>
                  <a:gd name="T37" fmla="*/ 95 h 348"/>
                  <a:gd name="T38" fmla="*/ 283 w 296"/>
                  <a:gd name="T39" fmla="*/ 91 h 348"/>
                  <a:gd name="T40" fmla="*/ 147 w 296"/>
                  <a:gd name="T41" fmla="*/ 104 h 348"/>
                  <a:gd name="T42" fmla="*/ 23 w 296"/>
                  <a:gd name="T43" fmla="*/ 261 h 348"/>
                  <a:gd name="T44" fmla="*/ 22 w 296"/>
                  <a:gd name="T45" fmla="*/ 97 h 348"/>
                  <a:gd name="T46" fmla="*/ 88 w 296"/>
                  <a:gd name="T47" fmla="*/ 5 h 348"/>
                  <a:gd name="T48" fmla="*/ 33 w 296"/>
                  <a:gd name="T49" fmla="*/ 21 h 348"/>
                  <a:gd name="T50" fmla="*/ 10 w 296"/>
                  <a:gd name="T51" fmla="*/ 60 h 348"/>
                  <a:gd name="T52" fmla="*/ 33 w 296"/>
                  <a:gd name="T53" fmla="*/ 99 h 348"/>
                  <a:gd name="T54" fmla="*/ 88 w 296"/>
                  <a:gd name="T55" fmla="*/ 115 h 348"/>
                  <a:gd name="T56" fmla="*/ 105 w 296"/>
                  <a:gd name="T57" fmla="*/ 114 h 348"/>
                  <a:gd name="T58" fmla="*/ 129 w 296"/>
                  <a:gd name="T59" fmla="*/ 107 h 348"/>
                  <a:gd name="T60" fmla="*/ 164 w 296"/>
                  <a:gd name="T61" fmla="*/ 75 h 348"/>
                  <a:gd name="T62" fmla="*/ 155 w 296"/>
                  <a:gd name="T63" fmla="*/ 32 h 348"/>
                  <a:gd name="T64" fmla="*/ 108 w 296"/>
                  <a:gd name="T65" fmla="*/ 7 h 348"/>
                  <a:gd name="T66" fmla="*/ 110 w 296"/>
                  <a:gd name="T67" fmla="*/ 2 h 348"/>
                  <a:gd name="T68" fmla="*/ 160 w 296"/>
                  <a:gd name="T69" fmla="*/ 29 h 348"/>
                  <a:gd name="T70" fmla="*/ 170 w 296"/>
                  <a:gd name="T71" fmla="*/ 74 h 348"/>
                  <a:gd name="T72" fmla="*/ 287 w 296"/>
                  <a:gd name="T73" fmla="*/ 85 h 348"/>
                  <a:gd name="T74" fmla="*/ 295 w 296"/>
                  <a:gd name="T75" fmla="*/ 94 h 348"/>
                  <a:gd name="T76" fmla="*/ 295 w 296"/>
                  <a:gd name="T77" fmla="*/ 270 h 348"/>
                  <a:gd name="T78" fmla="*/ 287 w 296"/>
                  <a:gd name="T79" fmla="*/ 279 h 348"/>
                  <a:gd name="T80" fmla="*/ 190 w 296"/>
                  <a:gd name="T81" fmla="*/ 321 h 348"/>
                  <a:gd name="T82" fmla="*/ 217 w 296"/>
                  <a:gd name="T83" fmla="*/ 323 h 348"/>
                  <a:gd name="T84" fmla="*/ 222 w 296"/>
                  <a:gd name="T85" fmla="*/ 334 h 348"/>
                  <a:gd name="T86" fmla="*/ 219 w 296"/>
                  <a:gd name="T87" fmla="*/ 343 h 348"/>
                  <a:gd name="T88" fmla="*/ 209 w 296"/>
                  <a:gd name="T89" fmla="*/ 348 h 348"/>
                  <a:gd name="T90" fmla="*/ 79 w 296"/>
                  <a:gd name="T91" fmla="*/ 346 h 348"/>
                  <a:gd name="T92" fmla="*/ 73 w 296"/>
                  <a:gd name="T93" fmla="*/ 335 h 348"/>
                  <a:gd name="T94" fmla="*/ 77 w 296"/>
                  <a:gd name="T95" fmla="*/ 327 h 348"/>
                  <a:gd name="T96" fmla="*/ 86 w 296"/>
                  <a:gd name="T97" fmla="*/ 321 h 348"/>
                  <a:gd name="T98" fmla="*/ 13 w 296"/>
                  <a:gd name="T99" fmla="*/ 279 h 348"/>
                  <a:gd name="T100" fmla="*/ 2 w 296"/>
                  <a:gd name="T101" fmla="*/ 274 h 348"/>
                  <a:gd name="T102" fmla="*/ 0 w 296"/>
                  <a:gd name="T103" fmla="*/ 99 h 348"/>
                  <a:gd name="T104" fmla="*/ 5 w 296"/>
                  <a:gd name="T105" fmla="*/ 88 h 348"/>
                  <a:gd name="T106" fmla="*/ 6 w 296"/>
                  <a:gd name="T107" fmla="*/ 74 h 348"/>
                  <a:gd name="T108" fmla="*/ 16 w 296"/>
                  <a:gd name="T109" fmla="*/ 29 h 348"/>
                  <a:gd name="T110" fmla="*/ 66 w 296"/>
                  <a:gd name="T111" fmla="*/ 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48">
                    <a:moveTo>
                      <a:pt x="86" y="328"/>
                    </a:moveTo>
                    <a:lnTo>
                      <a:pt x="84" y="328"/>
                    </a:lnTo>
                    <a:lnTo>
                      <a:pt x="82" y="330"/>
                    </a:lnTo>
                    <a:lnTo>
                      <a:pt x="80" y="332"/>
                    </a:lnTo>
                    <a:lnTo>
                      <a:pt x="80" y="334"/>
                    </a:lnTo>
                    <a:lnTo>
                      <a:pt x="80" y="335"/>
                    </a:lnTo>
                    <a:lnTo>
                      <a:pt x="80" y="339"/>
                    </a:lnTo>
                    <a:lnTo>
                      <a:pt x="82" y="341"/>
                    </a:lnTo>
                    <a:lnTo>
                      <a:pt x="84" y="342"/>
                    </a:lnTo>
                    <a:lnTo>
                      <a:pt x="86" y="343"/>
                    </a:lnTo>
                    <a:lnTo>
                      <a:pt x="209" y="343"/>
                    </a:lnTo>
                    <a:lnTo>
                      <a:pt x="211" y="342"/>
                    </a:lnTo>
                    <a:lnTo>
                      <a:pt x="213" y="341"/>
                    </a:lnTo>
                    <a:lnTo>
                      <a:pt x="216" y="339"/>
                    </a:lnTo>
                    <a:lnTo>
                      <a:pt x="216" y="335"/>
                    </a:lnTo>
                    <a:lnTo>
                      <a:pt x="216" y="334"/>
                    </a:lnTo>
                    <a:lnTo>
                      <a:pt x="216" y="332"/>
                    </a:lnTo>
                    <a:lnTo>
                      <a:pt x="213" y="330"/>
                    </a:lnTo>
                    <a:lnTo>
                      <a:pt x="211" y="328"/>
                    </a:lnTo>
                    <a:lnTo>
                      <a:pt x="209" y="328"/>
                    </a:lnTo>
                    <a:lnTo>
                      <a:pt x="86" y="328"/>
                    </a:lnTo>
                    <a:close/>
                    <a:moveTo>
                      <a:pt x="113" y="279"/>
                    </a:moveTo>
                    <a:lnTo>
                      <a:pt x="113" y="321"/>
                    </a:lnTo>
                    <a:lnTo>
                      <a:pt x="183" y="321"/>
                    </a:lnTo>
                    <a:lnTo>
                      <a:pt x="183" y="279"/>
                    </a:lnTo>
                    <a:lnTo>
                      <a:pt x="113" y="279"/>
                    </a:lnTo>
                    <a:close/>
                    <a:moveTo>
                      <a:pt x="29" y="109"/>
                    </a:moveTo>
                    <a:lnTo>
                      <a:pt x="29" y="255"/>
                    </a:lnTo>
                    <a:lnTo>
                      <a:pt x="267" y="255"/>
                    </a:lnTo>
                    <a:lnTo>
                      <a:pt x="267" y="109"/>
                    </a:lnTo>
                    <a:lnTo>
                      <a:pt x="137" y="109"/>
                    </a:lnTo>
                    <a:lnTo>
                      <a:pt x="133" y="112"/>
                    </a:lnTo>
                    <a:lnTo>
                      <a:pt x="137" y="143"/>
                    </a:lnTo>
                    <a:lnTo>
                      <a:pt x="104" y="120"/>
                    </a:lnTo>
                    <a:lnTo>
                      <a:pt x="95" y="121"/>
                    </a:lnTo>
                    <a:lnTo>
                      <a:pt x="88" y="121"/>
                    </a:lnTo>
                    <a:lnTo>
                      <a:pt x="70" y="120"/>
                    </a:lnTo>
                    <a:lnTo>
                      <a:pt x="54" y="116"/>
                    </a:lnTo>
                    <a:lnTo>
                      <a:pt x="39" y="109"/>
                    </a:lnTo>
                    <a:lnTo>
                      <a:pt x="29" y="109"/>
                    </a:lnTo>
                    <a:close/>
                    <a:moveTo>
                      <a:pt x="13" y="91"/>
                    </a:moveTo>
                    <a:lnTo>
                      <a:pt x="10" y="92"/>
                    </a:lnTo>
                    <a:lnTo>
                      <a:pt x="7" y="93"/>
                    </a:lnTo>
                    <a:lnTo>
                      <a:pt x="6" y="95"/>
                    </a:lnTo>
                    <a:lnTo>
                      <a:pt x="6" y="99"/>
                    </a:lnTo>
                    <a:lnTo>
                      <a:pt x="6" y="266"/>
                    </a:lnTo>
                    <a:lnTo>
                      <a:pt x="6" y="269"/>
                    </a:lnTo>
                    <a:lnTo>
                      <a:pt x="7" y="271"/>
                    </a:lnTo>
                    <a:lnTo>
                      <a:pt x="10" y="272"/>
                    </a:lnTo>
                    <a:lnTo>
                      <a:pt x="13" y="273"/>
                    </a:lnTo>
                    <a:lnTo>
                      <a:pt x="283" y="273"/>
                    </a:lnTo>
                    <a:lnTo>
                      <a:pt x="285" y="272"/>
                    </a:lnTo>
                    <a:lnTo>
                      <a:pt x="287" y="271"/>
                    </a:lnTo>
                    <a:lnTo>
                      <a:pt x="289" y="269"/>
                    </a:lnTo>
                    <a:lnTo>
                      <a:pt x="289" y="266"/>
                    </a:lnTo>
                    <a:lnTo>
                      <a:pt x="289" y="99"/>
                    </a:lnTo>
                    <a:lnTo>
                      <a:pt x="289" y="95"/>
                    </a:lnTo>
                    <a:lnTo>
                      <a:pt x="287" y="93"/>
                    </a:lnTo>
                    <a:lnTo>
                      <a:pt x="285" y="92"/>
                    </a:lnTo>
                    <a:lnTo>
                      <a:pt x="283" y="91"/>
                    </a:lnTo>
                    <a:lnTo>
                      <a:pt x="160" y="91"/>
                    </a:lnTo>
                    <a:lnTo>
                      <a:pt x="154" y="97"/>
                    </a:lnTo>
                    <a:lnTo>
                      <a:pt x="147" y="104"/>
                    </a:lnTo>
                    <a:lnTo>
                      <a:pt x="272" y="104"/>
                    </a:lnTo>
                    <a:lnTo>
                      <a:pt x="272" y="261"/>
                    </a:lnTo>
                    <a:lnTo>
                      <a:pt x="23" y="261"/>
                    </a:lnTo>
                    <a:lnTo>
                      <a:pt x="23" y="104"/>
                    </a:lnTo>
                    <a:lnTo>
                      <a:pt x="29" y="104"/>
                    </a:lnTo>
                    <a:lnTo>
                      <a:pt x="22" y="97"/>
                    </a:lnTo>
                    <a:lnTo>
                      <a:pt x="16" y="91"/>
                    </a:lnTo>
                    <a:lnTo>
                      <a:pt x="13" y="91"/>
                    </a:lnTo>
                    <a:close/>
                    <a:moveTo>
                      <a:pt x="88" y="5"/>
                    </a:moveTo>
                    <a:lnTo>
                      <a:pt x="67" y="7"/>
                    </a:lnTo>
                    <a:lnTo>
                      <a:pt x="48" y="13"/>
                    </a:lnTo>
                    <a:lnTo>
                      <a:pt x="33" y="21"/>
                    </a:lnTo>
                    <a:lnTo>
                      <a:pt x="21" y="32"/>
                    </a:lnTo>
                    <a:lnTo>
                      <a:pt x="13" y="45"/>
                    </a:lnTo>
                    <a:lnTo>
                      <a:pt x="10" y="60"/>
                    </a:lnTo>
                    <a:lnTo>
                      <a:pt x="13" y="75"/>
                    </a:lnTo>
                    <a:lnTo>
                      <a:pt x="21" y="88"/>
                    </a:lnTo>
                    <a:lnTo>
                      <a:pt x="33" y="99"/>
                    </a:lnTo>
                    <a:lnTo>
                      <a:pt x="48" y="107"/>
                    </a:lnTo>
                    <a:lnTo>
                      <a:pt x="67" y="113"/>
                    </a:lnTo>
                    <a:lnTo>
                      <a:pt x="88" y="115"/>
                    </a:lnTo>
                    <a:lnTo>
                      <a:pt x="96" y="115"/>
                    </a:lnTo>
                    <a:lnTo>
                      <a:pt x="104" y="114"/>
                    </a:lnTo>
                    <a:lnTo>
                      <a:pt x="105" y="114"/>
                    </a:lnTo>
                    <a:lnTo>
                      <a:pt x="130" y="131"/>
                    </a:lnTo>
                    <a:lnTo>
                      <a:pt x="127" y="108"/>
                    </a:lnTo>
                    <a:lnTo>
                      <a:pt x="129" y="107"/>
                    </a:lnTo>
                    <a:lnTo>
                      <a:pt x="144" y="99"/>
                    </a:lnTo>
                    <a:lnTo>
                      <a:pt x="156" y="87"/>
                    </a:lnTo>
                    <a:lnTo>
                      <a:pt x="164" y="75"/>
                    </a:lnTo>
                    <a:lnTo>
                      <a:pt x="166" y="60"/>
                    </a:lnTo>
                    <a:lnTo>
                      <a:pt x="162" y="45"/>
                    </a:lnTo>
                    <a:lnTo>
                      <a:pt x="155" y="32"/>
                    </a:lnTo>
                    <a:lnTo>
                      <a:pt x="143" y="21"/>
                    </a:lnTo>
                    <a:lnTo>
                      <a:pt x="127" y="13"/>
                    </a:lnTo>
                    <a:lnTo>
                      <a:pt x="108" y="7"/>
                    </a:lnTo>
                    <a:lnTo>
                      <a:pt x="88" y="5"/>
                    </a:lnTo>
                    <a:close/>
                    <a:moveTo>
                      <a:pt x="88" y="0"/>
                    </a:moveTo>
                    <a:lnTo>
                      <a:pt x="110" y="2"/>
                    </a:lnTo>
                    <a:lnTo>
                      <a:pt x="130" y="7"/>
                    </a:lnTo>
                    <a:lnTo>
                      <a:pt x="147" y="17"/>
                    </a:lnTo>
                    <a:lnTo>
                      <a:pt x="160" y="29"/>
                    </a:lnTo>
                    <a:lnTo>
                      <a:pt x="169" y="44"/>
                    </a:lnTo>
                    <a:lnTo>
                      <a:pt x="171" y="60"/>
                    </a:lnTo>
                    <a:lnTo>
                      <a:pt x="170" y="74"/>
                    </a:lnTo>
                    <a:lnTo>
                      <a:pt x="165" y="85"/>
                    </a:lnTo>
                    <a:lnTo>
                      <a:pt x="283" y="85"/>
                    </a:lnTo>
                    <a:lnTo>
                      <a:pt x="287" y="85"/>
                    </a:lnTo>
                    <a:lnTo>
                      <a:pt x="291" y="88"/>
                    </a:lnTo>
                    <a:lnTo>
                      <a:pt x="294" y="91"/>
                    </a:lnTo>
                    <a:lnTo>
                      <a:pt x="295" y="94"/>
                    </a:lnTo>
                    <a:lnTo>
                      <a:pt x="296" y="99"/>
                    </a:lnTo>
                    <a:lnTo>
                      <a:pt x="296" y="266"/>
                    </a:lnTo>
                    <a:lnTo>
                      <a:pt x="295" y="270"/>
                    </a:lnTo>
                    <a:lnTo>
                      <a:pt x="294" y="274"/>
                    </a:lnTo>
                    <a:lnTo>
                      <a:pt x="291" y="277"/>
                    </a:lnTo>
                    <a:lnTo>
                      <a:pt x="287" y="279"/>
                    </a:lnTo>
                    <a:lnTo>
                      <a:pt x="283" y="279"/>
                    </a:lnTo>
                    <a:lnTo>
                      <a:pt x="190" y="279"/>
                    </a:lnTo>
                    <a:lnTo>
                      <a:pt x="190" y="321"/>
                    </a:lnTo>
                    <a:lnTo>
                      <a:pt x="209" y="321"/>
                    </a:lnTo>
                    <a:lnTo>
                      <a:pt x="212" y="322"/>
                    </a:lnTo>
                    <a:lnTo>
                      <a:pt x="217" y="323"/>
                    </a:lnTo>
                    <a:lnTo>
                      <a:pt x="219" y="327"/>
                    </a:lnTo>
                    <a:lnTo>
                      <a:pt x="221" y="330"/>
                    </a:lnTo>
                    <a:lnTo>
                      <a:pt x="222" y="334"/>
                    </a:lnTo>
                    <a:lnTo>
                      <a:pt x="222" y="335"/>
                    </a:lnTo>
                    <a:lnTo>
                      <a:pt x="221" y="340"/>
                    </a:lnTo>
                    <a:lnTo>
                      <a:pt x="219" y="343"/>
                    </a:lnTo>
                    <a:lnTo>
                      <a:pt x="217" y="346"/>
                    </a:lnTo>
                    <a:lnTo>
                      <a:pt x="212" y="348"/>
                    </a:lnTo>
                    <a:lnTo>
                      <a:pt x="209" y="348"/>
                    </a:lnTo>
                    <a:lnTo>
                      <a:pt x="86" y="348"/>
                    </a:lnTo>
                    <a:lnTo>
                      <a:pt x="82" y="348"/>
                    </a:lnTo>
                    <a:lnTo>
                      <a:pt x="79" y="346"/>
                    </a:lnTo>
                    <a:lnTo>
                      <a:pt x="77" y="343"/>
                    </a:lnTo>
                    <a:lnTo>
                      <a:pt x="75" y="340"/>
                    </a:lnTo>
                    <a:lnTo>
                      <a:pt x="73" y="335"/>
                    </a:lnTo>
                    <a:lnTo>
                      <a:pt x="73" y="334"/>
                    </a:lnTo>
                    <a:lnTo>
                      <a:pt x="75" y="330"/>
                    </a:lnTo>
                    <a:lnTo>
                      <a:pt x="77" y="327"/>
                    </a:lnTo>
                    <a:lnTo>
                      <a:pt x="79" y="323"/>
                    </a:lnTo>
                    <a:lnTo>
                      <a:pt x="82" y="322"/>
                    </a:lnTo>
                    <a:lnTo>
                      <a:pt x="86" y="321"/>
                    </a:lnTo>
                    <a:lnTo>
                      <a:pt x="106" y="321"/>
                    </a:lnTo>
                    <a:lnTo>
                      <a:pt x="106" y="279"/>
                    </a:lnTo>
                    <a:lnTo>
                      <a:pt x="13" y="279"/>
                    </a:lnTo>
                    <a:lnTo>
                      <a:pt x="8" y="279"/>
                    </a:lnTo>
                    <a:lnTo>
                      <a:pt x="5" y="277"/>
                    </a:lnTo>
                    <a:lnTo>
                      <a:pt x="2" y="274"/>
                    </a:lnTo>
                    <a:lnTo>
                      <a:pt x="1" y="270"/>
                    </a:lnTo>
                    <a:lnTo>
                      <a:pt x="0" y="266"/>
                    </a:lnTo>
                    <a:lnTo>
                      <a:pt x="0" y="99"/>
                    </a:lnTo>
                    <a:lnTo>
                      <a:pt x="1" y="94"/>
                    </a:lnTo>
                    <a:lnTo>
                      <a:pt x="2" y="91"/>
                    </a:lnTo>
                    <a:lnTo>
                      <a:pt x="5" y="88"/>
                    </a:lnTo>
                    <a:lnTo>
                      <a:pt x="8" y="87"/>
                    </a:lnTo>
                    <a:lnTo>
                      <a:pt x="12" y="85"/>
                    </a:lnTo>
                    <a:lnTo>
                      <a:pt x="6" y="74"/>
                    </a:lnTo>
                    <a:lnTo>
                      <a:pt x="4" y="60"/>
                    </a:lnTo>
                    <a:lnTo>
                      <a:pt x="7" y="44"/>
                    </a:lnTo>
                    <a:lnTo>
                      <a:pt x="16" y="29"/>
                    </a:lnTo>
                    <a:lnTo>
                      <a:pt x="29" y="17"/>
                    </a:lnTo>
                    <a:lnTo>
                      <a:pt x="45" y="7"/>
                    </a:lnTo>
                    <a:lnTo>
                      <a:pt x="66" y="2"/>
                    </a:lnTo>
                    <a:lnTo>
                      <a:pt x="88"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9" name="淘宝网chenying0907出品 208"/>
            <p:cNvGrpSpPr/>
            <p:nvPr/>
          </p:nvGrpSpPr>
          <p:grpSpPr>
            <a:xfrm>
              <a:off x="2692946" y="4096380"/>
              <a:ext cx="496430" cy="656681"/>
              <a:chOff x="3883026" y="4608513"/>
              <a:chExt cx="452438" cy="598488"/>
            </a:xfrm>
            <a:grpFill/>
          </p:grpSpPr>
          <p:sp>
            <p:nvSpPr>
              <p:cNvPr id="181" name="Freeform 138"/>
              <p:cNvSpPr>
                <a:spLocks noEditPoints="1"/>
              </p:cNvSpPr>
              <p:nvPr/>
            </p:nvSpPr>
            <p:spPr bwMode="auto">
              <a:xfrm>
                <a:off x="3883026" y="4760913"/>
                <a:ext cx="354013" cy="446088"/>
              </a:xfrm>
              <a:custGeom>
                <a:avLst/>
                <a:gdLst>
                  <a:gd name="T0" fmla="*/ 103 w 223"/>
                  <a:gd name="T1" fmla="*/ 10 h 281"/>
                  <a:gd name="T2" fmla="*/ 64 w 223"/>
                  <a:gd name="T3" fmla="*/ 32 h 281"/>
                  <a:gd name="T4" fmla="*/ 41 w 223"/>
                  <a:gd name="T5" fmla="*/ 71 h 281"/>
                  <a:gd name="T6" fmla="*/ 37 w 223"/>
                  <a:gd name="T7" fmla="*/ 120 h 281"/>
                  <a:gd name="T8" fmla="*/ 37 w 223"/>
                  <a:gd name="T9" fmla="*/ 169 h 281"/>
                  <a:gd name="T10" fmla="*/ 43 w 223"/>
                  <a:gd name="T11" fmla="*/ 228 h 281"/>
                  <a:gd name="T12" fmla="*/ 72 w 223"/>
                  <a:gd name="T13" fmla="*/ 228 h 281"/>
                  <a:gd name="T14" fmla="*/ 92 w 223"/>
                  <a:gd name="T15" fmla="*/ 227 h 281"/>
                  <a:gd name="T16" fmla="*/ 216 w 223"/>
                  <a:gd name="T17" fmla="*/ 276 h 281"/>
                  <a:gd name="T18" fmla="*/ 190 w 223"/>
                  <a:gd name="T19" fmla="*/ 174 h 281"/>
                  <a:gd name="T20" fmla="*/ 198 w 223"/>
                  <a:gd name="T21" fmla="*/ 159 h 281"/>
                  <a:gd name="T22" fmla="*/ 210 w 223"/>
                  <a:gd name="T23" fmla="*/ 132 h 281"/>
                  <a:gd name="T24" fmla="*/ 216 w 223"/>
                  <a:gd name="T25" fmla="*/ 95 h 281"/>
                  <a:gd name="T26" fmla="*/ 204 w 223"/>
                  <a:gd name="T27" fmla="*/ 50 h 281"/>
                  <a:gd name="T28" fmla="*/ 171 w 223"/>
                  <a:gd name="T29" fmla="*/ 18 h 281"/>
                  <a:gd name="T30" fmla="*/ 127 w 223"/>
                  <a:gd name="T31" fmla="*/ 6 h 281"/>
                  <a:gd name="T32" fmla="*/ 148 w 223"/>
                  <a:gd name="T33" fmla="*/ 2 h 281"/>
                  <a:gd name="T34" fmla="*/ 186 w 223"/>
                  <a:gd name="T35" fmla="*/ 20 h 281"/>
                  <a:gd name="T36" fmla="*/ 212 w 223"/>
                  <a:gd name="T37" fmla="*/ 53 h 281"/>
                  <a:gd name="T38" fmla="*/ 222 w 223"/>
                  <a:gd name="T39" fmla="*/ 95 h 281"/>
                  <a:gd name="T40" fmla="*/ 216 w 223"/>
                  <a:gd name="T41" fmla="*/ 133 h 281"/>
                  <a:gd name="T42" fmla="*/ 204 w 223"/>
                  <a:gd name="T43" fmla="*/ 162 h 281"/>
                  <a:gd name="T44" fmla="*/ 195 w 223"/>
                  <a:gd name="T45" fmla="*/ 176 h 281"/>
                  <a:gd name="T46" fmla="*/ 96 w 223"/>
                  <a:gd name="T47" fmla="*/ 281 h 281"/>
                  <a:gd name="T48" fmla="*/ 54 w 223"/>
                  <a:gd name="T49" fmla="*/ 234 h 281"/>
                  <a:gd name="T50" fmla="*/ 36 w 223"/>
                  <a:gd name="T51" fmla="*/ 233 h 281"/>
                  <a:gd name="T52" fmla="*/ 30 w 223"/>
                  <a:gd name="T53" fmla="*/ 233 h 281"/>
                  <a:gd name="T54" fmla="*/ 0 w 223"/>
                  <a:gd name="T55" fmla="*/ 176 h 281"/>
                  <a:gd name="T56" fmla="*/ 31 w 223"/>
                  <a:gd name="T57" fmla="*/ 95 h 281"/>
                  <a:gd name="T58" fmla="*/ 41 w 223"/>
                  <a:gd name="T59" fmla="*/ 53 h 281"/>
                  <a:gd name="T60" fmla="*/ 67 w 223"/>
                  <a:gd name="T61" fmla="*/ 20 h 281"/>
                  <a:gd name="T62" fmla="*/ 105 w 223"/>
                  <a:gd name="T63" fmla="*/ 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281">
                    <a:moveTo>
                      <a:pt x="127" y="6"/>
                    </a:moveTo>
                    <a:lnTo>
                      <a:pt x="103" y="10"/>
                    </a:lnTo>
                    <a:lnTo>
                      <a:pt x="81" y="18"/>
                    </a:lnTo>
                    <a:lnTo>
                      <a:pt x="64" y="32"/>
                    </a:lnTo>
                    <a:lnTo>
                      <a:pt x="50" y="50"/>
                    </a:lnTo>
                    <a:lnTo>
                      <a:pt x="41" y="71"/>
                    </a:lnTo>
                    <a:lnTo>
                      <a:pt x="38" y="95"/>
                    </a:lnTo>
                    <a:lnTo>
                      <a:pt x="37" y="120"/>
                    </a:lnTo>
                    <a:lnTo>
                      <a:pt x="9" y="169"/>
                    </a:lnTo>
                    <a:lnTo>
                      <a:pt x="37" y="169"/>
                    </a:lnTo>
                    <a:lnTo>
                      <a:pt x="36" y="228"/>
                    </a:lnTo>
                    <a:lnTo>
                      <a:pt x="43" y="228"/>
                    </a:lnTo>
                    <a:lnTo>
                      <a:pt x="54" y="228"/>
                    </a:lnTo>
                    <a:lnTo>
                      <a:pt x="72" y="228"/>
                    </a:lnTo>
                    <a:lnTo>
                      <a:pt x="90" y="227"/>
                    </a:lnTo>
                    <a:lnTo>
                      <a:pt x="92" y="227"/>
                    </a:lnTo>
                    <a:lnTo>
                      <a:pt x="101" y="276"/>
                    </a:lnTo>
                    <a:lnTo>
                      <a:pt x="216" y="276"/>
                    </a:lnTo>
                    <a:lnTo>
                      <a:pt x="189" y="175"/>
                    </a:lnTo>
                    <a:lnTo>
                      <a:pt x="190" y="174"/>
                    </a:lnTo>
                    <a:lnTo>
                      <a:pt x="192" y="169"/>
                    </a:lnTo>
                    <a:lnTo>
                      <a:pt x="198" y="159"/>
                    </a:lnTo>
                    <a:lnTo>
                      <a:pt x="204" y="146"/>
                    </a:lnTo>
                    <a:lnTo>
                      <a:pt x="210" y="132"/>
                    </a:lnTo>
                    <a:lnTo>
                      <a:pt x="215" y="115"/>
                    </a:lnTo>
                    <a:lnTo>
                      <a:pt x="216" y="95"/>
                    </a:lnTo>
                    <a:lnTo>
                      <a:pt x="212" y="71"/>
                    </a:lnTo>
                    <a:lnTo>
                      <a:pt x="204" y="50"/>
                    </a:lnTo>
                    <a:lnTo>
                      <a:pt x="190" y="32"/>
                    </a:lnTo>
                    <a:lnTo>
                      <a:pt x="171" y="18"/>
                    </a:lnTo>
                    <a:lnTo>
                      <a:pt x="151" y="10"/>
                    </a:lnTo>
                    <a:lnTo>
                      <a:pt x="127" y="6"/>
                    </a:lnTo>
                    <a:close/>
                    <a:moveTo>
                      <a:pt x="127" y="0"/>
                    </a:moveTo>
                    <a:lnTo>
                      <a:pt x="148" y="2"/>
                    </a:lnTo>
                    <a:lnTo>
                      <a:pt x="168" y="10"/>
                    </a:lnTo>
                    <a:lnTo>
                      <a:pt x="186" y="20"/>
                    </a:lnTo>
                    <a:lnTo>
                      <a:pt x="201" y="36"/>
                    </a:lnTo>
                    <a:lnTo>
                      <a:pt x="212" y="53"/>
                    </a:lnTo>
                    <a:lnTo>
                      <a:pt x="219" y="74"/>
                    </a:lnTo>
                    <a:lnTo>
                      <a:pt x="222" y="95"/>
                    </a:lnTo>
                    <a:lnTo>
                      <a:pt x="220" y="116"/>
                    </a:lnTo>
                    <a:lnTo>
                      <a:pt x="216" y="133"/>
                    </a:lnTo>
                    <a:lnTo>
                      <a:pt x="210" y="149"/>
                    </a:lnTo>
                    <a:lnTo>
                      <a:pt x="204" y="162"/>
                    </a:lnTo>
                    <a:lnTo>
                      <a:pt x="197" y="172"/>
                    </a:lnTo>
                    <a:lnTo>
                      <a:pt x="195" y="176"/>
                    </a:lnTo>
                    <a:lnTo>
                      <a:pt x="223" y="281"/>
                    </a:lnTo>
                    <a:lnTo>
                      <a:pt x="96" y="281"/>
                    </a:lnTo>
                    <a:lnTo>
                      <a:pt x="87" y="233"/>
                    </a:lnTo>
                    <a:lnTo>
                      <a:pt x="54" y="234"/>
                    </a:lnTo>
                    <a:lnTo>
                      <a:pt x="43" y="233"/>
                    </a:lnTo>
                    <a:lnTo>
                      <a:pt x="36" y="233"/>
                    </a:lnTo>
                    <a:lnTo>
                      <a:pt x="33" y="233"/>
                    </a:lnTo>
                    <a:lnTo>
                      <a:pt x="30" y="233"/>
                    </a:lnTo>
                    <a:lnTo>
                      <a:pt x="30" y="176"/>
                    </a:lnTo>
                    <a:lnTo>
                      <a:pt x="0" y="176"/>
                    </a:lnTo>
                    <a:lnTo>
                      <a:pt x="31" y="118"/>
                    </a:lnTo>
                    <a:lnTo>
                      <a:pt x="31" y="95"/>
                    </a:lnTo>
                    <a:lnTo>
                      <a:pt x="33" y="74"/>
                    </a:lnTo>
                    <a:lnTo>
                      <a:pt x="41" y="53"/>
                    </a:lnTo>
                    <a:lnTo>
                      <a:pt x="52" y="36"/>
                    </a:lnTo>
                    <a:lnTo>
                      <a:pt x="67" y="20"/>
                    </a:lnTo>
                    <a:lnTo>
                      <a:pt x="84" y="10"/>
                    </a:lnTo>
                    <a:lnTo>
                      <a:pt x="105" y="2"/>
                    </a:lnTo>
                    <a:lnTo>
                      <a:pt x="127"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2" name="Freeform 139"/>
              <p:cNvSpPr>
                <a:spLocks noEditPoints="1"/>
              </p:cNvSpPr>
              <p:nvPr/>
            </p:nvSpPr>
            <p:spPr bwMode="auto">
              <a:xfrm>
                <a:off x="3973513" y="4791076"/>
                <a:ext cx="219075" cy="214313"/>
              </a:xfrm>
              <a:custGeom>
                <a:avLst/>
                <a:gdLst>
                  <a:gd name="T0" fmla="*/ 70 w 138"/>
                  <a:gd name="T1" fmla="*/ 6 h 135"/>
                  <a:gd name="T2" fmla="*/ 50 w 138"/>
                  <a:gd name="T3" fmla="*/ 9 h 135"/>
                  <a:gd name="T4" fmla="*/ 33 w 138"/>
                  <a:gd name="T5" fmla="*/ 18 h 135"/>
                  <a:gd name="T6" fmla="*/ 19 w 138"/>
                  <a:gd name="T7" fmla="*/ 32 h 135"/>
                  <a:gd name="T8" fmla="*/ 10 w 138"/>
                  <a:gd name="T9" fmla="*/ 48 h 135"/>
                  <a:gd name="T10" fmla="*/ 7 w 138"/>
                  <a:gd name="T11" fmla="*/ 68 h 135"/>
                  <a:gd name="T12" fmla="*/ 10 w 138"/>
                  <a:gd name="T13" fmla="*/ 87 h 135"/>
                  <a:gd name="T14" fmla="*/ 19 w 138"/>
                  <a:gd name="T15" fmla="*/ 103 h 135"/>
                  <a:gd name="T16" fmla="*/ 33 w 138"/>
                  <a:gd name="T17" fmla="*/ 117 h 135"/>
                  <a:gd name="T18" fmla="*/ 50 w 138"/>
                  <a:gd name="T19" fmla="*/ 125 h 135"/>
                  <a:gd name="T20" fmla="*/ 70 w 138"/>
                  <a:gd name="T21" fmla="*/ 128 h 135"/>
                  <a:gd name="T22" fmla="*/ 89 w 138"/>
                  <a:gd name="T23" fmla="*/ 125 h 135"/>
                  <a:gd name="T24" fmla="*/ 107 w 138"/>
                  <a:gd name="T25" fmla="*/ 117 h 135"/>
                  <a:gd name="T26" fmla="*/ 121 w 138"/>
                  <a:gd name="T27" fmla="*/ 103 h 135"/>
                  <a:gd name="T28" fmla="*/ 129 w 138"/>
                  <a:gd name="T29" fmla="*/ 87 h 135"/>
                  <a:gd name="T30" fmla="*/ 133 w 138"/>
                  <a:gd name="T31" fmla="*/ 68 h 135"/>
                  <a:gd name="T32" fmla="*/ 129 w 138"/>
                  <a:gd name="T33" fmla="*/ 48 h 135"/>
                  <a:gd name="T34" fmla="*/ 121 w 138"/>
                  <a:gd name="T35" fmla="*/ 32 h 135"/>
                  <a:gd name="T36" fmla="*/ 107 w 138"/>
                  <a:gd name="T37" fmla="*/ 18 h 135"/>
                  <a:gd name="T38" fmla="*/ 89 w 138"/>
                  <a:gd name="T39" fmla="*/ 9 h 135"/>
                  <a:gd name="T40" fmla="*/ 70 w 138"/>
                  <a:gd name="T41" fmla="*/ 6 h 135"/>
                  <a:gd name="T42" fmla="*/ 70 w 138"/>
                  <a:gd name="T43" fmla="*/ 0 h 135"/>
                  <a:gd name="T44" fmla="*/ 88 w 138"/>
                  <a:gd name="T45" fmla="*/ 2 h 135"/>
                  <a:gd name="T46" fmla="*/ 104 w 138"/>
                  <a:gd name="T47" fmla="*/ 9 h 135"/>
                  <a:gd name="T48" fmla="*/ 119 w 138"/>
                  <a:gd name="T49" fmla="*/ 20 h 135"/>
                  <a:gd name="T50" fmla="*/ 129 w 138"/>
                  <a:gd name="T51" fmla="*/ 34 h 135"/>
                  <a:gd name="T52" fmla="*/ 136 w 138"/>
                  <a:gd name="T53" fmla="*/ 49 h 135"/>
                  <a:gd name="T54" fmla="*/ 138 w 138"/>
                  <a:gd name="T55" fmla="*/ 68 h 135"/>
                  <a:gd name="T56" fmla="*/ 136 w 138"/>
                  <a:gd name="T57" fmla="*/ 85 h 135"/>
                  <a:gd name="T58" fmla="*/ 129 w 138"/>
                  <a:gd name="T59" fmla="*/ 101 h 135"/>
                  <a:gd name="T60" fmla="*/ 119 w 138"/>
                  <a:gd name="T61" fmla="*/ 115 h 135"/>
                  <a:gd name="T62" fmla="*/ 104 w 138"/>
                  <a:gd name="T63" fmla="*/ 125 h 135"/>
                  <a:gd name="T64" fmla="*/ 88 w 138"/>
                  <a:gd name="T65" fmla="*/ 133 h 135"/>
                  <a:gd name="T66" fmla="*/ 70 w 138"/>
                  <a:gd name="T67" fmla="*/ 135 h 135"/>
                  <a:gd name="T68" fmla="*/ 51 w 138"/>
                  <a:gd name="T69" fmla="*/ 133 h 135"/>
                  <a:gd name="T70" fmla="*/ 35 w 138"/>
                  <a:gd name="T71" fmla="*/ 125 h 135"/>
                  <a:gd name="T72" fmla="*/ 21 w 138"/>
                  <a:gd name="T73" fmla="*/ 115 h 135"/>
                  <a:gd name="T74" fmla="*/ 10 w 138"/>
                  <a:gd name="T75" fmla="*/ 101 h 135"/>
                  <a:gd name="T76" fmla="*/ 3 w 138"/>
                  <a:gd name="T77" fmla="*/ 85 h 135"/>
                  <a:gd name="T78" fmla="*/ 0 w 138"/>
                  <a:gd name="T79" fmla="*/ 68 h 135"/>
                  <a:gd name="T80" fmla="*/ 3 w 138"/>
                  <a:gd name="T81" fmla="*/ 49 h 135"/>
                  <a:gd name="T82" fmla="*/ 10 w 138"/>
                  <a:gd name="T83" fmla="*/ 34 h 135"/>
                  <a:gd name="T84" fmla="*/ 21 w 138"/>
                  <a:gd name="T85" fmla="*/ 20 h 135"/>
                  <a:gd name="T86" fmla="*/ 35 w 138"/>
                  <a:gd name="T87" fmla="*/ 9 h 135"/>
                  <a:gd name="T88" fmla="*/ 51 w 138"/>
                  <a:gd name="T89" fmla="*/ 2 h 135"/>
                  <a:gd name="T90" fmla="*/ 70 w 138"/>
                  <a:gd name="T91"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135">
                    <a:moveTo>
                      <a:pt x="70" y="6"/>
                    </a:moveTo>
                    <a:lnTo>
                      <a:pt x="50" y="9"/>
                    </a:lnTo>
                    <a:lnTo>
                      <a:pt x="33" y="18"/>
                    </a:lnTo>
                    <a:lnTo>
                      <a:pt x="19" y="32"/>
                    </a:lnTo>
                    <a:lnTo>
                      <a:pt x="10" y="48"/>
                    </a:lnTo>
                    <a:lnTo>
                      <a:pt x="7" y="68"/>
                    </a:lnTo>
                    <a:lnTo>
                      <a:pt x="10" y="87"/>
                    </a:lnTo>
                    <a:lnTo>
                      <a:pt x="19" y="103"/>
                    </a:lnTo>
                    <a:lnTo>
                      <a:pt x="33" y="117"/>
                    </a:lnTo>
                    <a:lnTo>
                      <a:pt x="50" y="125"/>
                    </a:lnTo>
                    <a:lnTo>
                      <a:pt x="70" y="128"/>
                    </a:lnTo>
                    <a:lnTo>
                      <a:pt x="89" y="125"/>
                    </a:lnTo>
                    <a:lnTo>
                      <a:pt x="107" y="117"/>
                    </a:lnTo>
                    <a:lnTo>
                      <a:pt x="121" y="103"/>
                    </a:lnTo>
                    <a:lnTo>
                      <a:pt x="129" y="87"/>
                    </a:lnTo>
                    <a:lnTo>
                      <a:pt x="133" y="68"/>
                    </a:lnTo>
                    <a:lnTo>
                      <a:pt x="129" y="48"/>
                    </a:lnTo>
                    <a:lnTo>
                      <a:pt x="121" y="32"/>
                    </a:lnTo>
                    <a:lnTo>
                      <a:pt x="107" y="18"/>
                    </a:lnTo>
                    <a:lnTo>
                      <a:pt x="89" y="9"/>
                    </a:lnTo>
                    <a:lnTo>
                      <a:pt x="70" y="6"/>
                    </a:lnTo>
                    <a:close/>
                    <a:moveTo>
                      <a:pt x="70" y="0"/>
                    </a:moveTo>
                    <a:lnTo>
                      <a:pt x="88" y="2"/>
                    </a:lnTo>
                    <a:lnTo>
                      <a:pt x="104" y="9"/>
                    </a:lnTo>
                    <a:lnTo>
                      <a:pt x="119" y="20"/>
                    </a:lnTo>
                    <a:lnTo>
                      <a:pt x="129" y="34"/>
                    </a:lnTo>
                    <a:lnTo>
                      <a:pt x="136" y="49"/>
                    </a:lnTo>
                    <a:lnTo>
                      <a:pt x="138" y="68"/>
                    </a:lnTo>
                    <a:lnTo>
                      <a:pt x="136" y="85"/>
                    </a:lnTo>
                    <a:lnTo>
                      <a:pt x="129" y="101"/>
                    </a:lnTo>
                    <a:lnTo>
                      <a:pt x="119" y="115"/>
                    </a:lnTo>
                    <a:lnTo>
                      <a:pt x="104" y="125"/>
                    </a:lnTo>
                    <a:lnTo>
                      <a:pt x="88" y="133"/>
                    </a:lnTo>
                    <a:lnTo>
                      <a:pt x="70" y="135"/>
                    </a:lnTo>
                    <a:lnTo>
                      <a:pt x="51" y="133"/>
                    </a:lnTo>
                    <a:lnTo>
                      <a:pt x="35" y="125"/>
                    </a:lnTo>
                    <a:lnTo>
                      <a:pt x="21" y="115"/>
                    </a:lnTo>
                    <a:lnTo>
                      <a:pt x="10" y="101"/>
                    </a:lnTo>
                    <a:lnTo>
                      <a:pt x="3" y="85"/>
                    </a:lnTo>
                    <a:lnTo>
                      <a:pt x="0" y="68"/>
                    </a:lnTo>
                    <a:lnTo>
                      <a:pt x="3" y="49"/>
                    </a:lnTo>
                    <a:lnTo>
                      <a:pt x="10" y="34"/>
                    </a:lnTo>
                    <a:lnTo>
                      <a:pt x="21" y="20"/>
                    </a:lnTo>
                    <a:lnTo>
                      <a:pt x="35" y="9"/>
                    </a:lnTo>
                    <a:lnTo>
                      <a:pt x="51" y="2"/>
                    </a:lnTo>
                    <a:lnTo>
                      <a:pt x="70"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3" name="Freeform 140"/>
              <p:cNvSpPr>
                <a:spLocks noEditPoints="1"/>
              </p:cNvSpPr>
              <p:nvPr/>
            </p:nvSpPr>
            <p:spPr bwMode="auto">
              <a:xfrm>
                <a:off x="4102101" y="4608513"/>
                <a:ext cx="233363" cy="204788"/>
              </a:xfrm>
              <a:custGeom>
                <a:avLst/>
                <a:gdLst>
                  <a:gd name="T0" fmla="*/ 52 w 147"/>
                  <a:gd name="T1" fmla="*/ 8 h 129"/>
                  <a:gd name="T2" fmla="*/ 18 w 147"/>
                  <a:gd name="T3" fmla="*/ 24 h 129"/>
                  <a:gd name="T4" fmla="*/ 5 w 147"/>
                  <a:gd name="T5" fmla="*/ 50 h 129"/>
                  <a:gd name="T6" fmla="*/ 18 w 147"/>
                  <a:gd name="T7" fmla="*/ 76 h 129"/>
                  <a:gd name="T8" fmla="*/ 52 w 147"/>
                  <a:gd name="T9" fmla="*/ 92 h 129"/>
                  <a:gd name="T10" fmla="*/ 80 w 147"/>
                  <a:gd name="T11" fmla="*/ 95 h 129"/>
                  <a:gd name="T12" fmla="*/ 89 w 147"/>
                  <a:gd name="T13" fmla="*/ 94 h 129"/>
                  <a:gd name="T14" fmla="*/ 90 w 147"/>
                  <a:gd name="T15" fmla="*/ 108 h 129"/>
                  <a:gd name="T16" fmla="*/ 94 w 147"/>
                  <a:gd name="T17" fmla="*/ 115 h 129"/>
                  <a:gd name="T18" fmla="*/ 105 w 147"/>
                  <a:gd name="T19" fmla="*/ 100 h 129"/>
                  <a:gd name="T20" fmla="*/ 109 w 147"/>
                  <a:gd name="T21" fmla="*/ 88 h 129"/>
                  <a:gd name="T22" fmla="*/ 123 w 147"/>
                  <a:gd name="T23" fmla="*/ 81 h 129"/>
                  <a:gd name="T24" fmla="*/ 138 w 147"/>
                  <a:gd name="T25" fmla="*/ 61 h 129"/>
                  <a:gd name="T26" fmla="*/ 137 w 147"/>
                  <a:gd name="T27" fmla="*/ 36 h 129"/>
                  <a:gd name="T28" fmla="*/ 114 w 147"/>
                  <a:gd name="T29" fmla="*/ 14 h 129"/>
                  <a:gd name="T30" fmla="*/ 73 w 147"/>
                  <a:gd name="T31" fmla="*/ 6 h 129"/>
                  <a:gd name="T32" fmla="*/ 93 w 147"/>
                  <a:gd name="T33" fmla="*/ 1 h 129"/>
                  <a:gd name="T34" fmla="*/ 125 w 147"/>
                  <a:gd name="T35" fmla="*/ 14 h 129"/>
                  <a:gd name="T36" fmla="*/ 144 w 147"/>
                  <a:gd name="T37" fmla="*/ 37 h 129"/>
                  <a:gd name="T38" fmla="*/ 145 w 147"/>
                  <a:gd name="T39" fmla="*/ 63 h 129"/>
                  <a:gd name="T40" fmla="*/ 129 w 147"/>
                  <a:gd name="T41" fmla="*/ 84 h 129"/>
                  <a:gd name="T42" fmla="*/ 109 w 147"/>
                  <a:gd name="T43" fmla="*/ 106 h 129"/>
                  <a:gd name="T44" fmla="*/ 94 w 147"/>
                  <a:gd name="T45" fmla="*/ 123 h 129"/>
                  <a:gd name="T46" fmla="*/ 85 w 147"/>
                  <a:gd name="T47" fmla="*/ 127 h 129"/>
                  <a:gd name="T48" fmla="*/ 81 w 147"/>
                  <a:gd name="T49" fmla="*/ 124 h 129"/>
                  <a:gd name="T50" fmla="*/ 83 w 147"/>
                  <a:gd name="T51" fmla="*/ 100 h 129"/>
                  <a:gd name="T52" fmla="*/ 54 w 147"/>
                  <a:gd name="T53" fmla="*/ 99 h 129"/>
                  <a:gd name="T54" fmla="*/ 21 w 147"/>
                  <a:gd name="T55" fmla="*/ 86 h 129"/>
                  <a:gd name="T56" fmla="*/ 2 w 147"/>
                  <a:gd name="T57" fmla="*/ 64 h 129"/>
                  <a:gd name="T58" fmla="*/ 2 w 147"/>
                  <a:gd name="T59" fmla="*/ 37 h 129"/>
                  <a:gd name="T60" fmla="*/ 21 w 147"/>
                  <a:gd name="T61" fmla="*/ 14 h 129"/>
                  <a:gd name="T62" fmla="*/ 54 w 147"/>
                  <a:gd name="T63" fmla="*/ 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29">
                    <a:moveTo>
                      <a:pt x="73" y="6"/>
                    </a:moveTo>
                    <a:lnTo>
                      <a:pt x="52" y="8"/>
                    </a:lnTo>
                    <a:lnTo>
                      <a:pt x="33" y="14"/>
                    </a:lnTo>
                    <a:lnTo>
                      <a:pt x="18" y="24"/>
                    </a:lnTo>
                    <a:lnTo>
                      <a:pt x="9" y="36"/>
                    </a:lnTo>
                    <a:lnTo>
                      <a:pt x="5" y="50"/>
                    </a:lnTo>
                    <a:lnTo>
                      <a:pt x="9" y="64"/>
                    </a:lnTo>
                    <a:lnTo>
                      <a:pt x="18" y="76"/>
                    </a:lnTo>
                    <a:lnTo>
                      <a:pt x="33" y="86"/>
                    </a:lnTo>
                    <a:lnTo>
                      <a:pt x="52" y="92"/>
                    </a:lnTo>
                    <a:lnTo>
                      <a:pt x="73" y="95"/>
                    </a:lnTo>
                    <a:lnTo>
                      <a:pt x="80" y="95"/>
                    </a:lnTo>
                    <a:lnTo>
                      <a:pt x="85" y="95"/>
                    </a:lnTo>
                    <a:lnTo>
                      <a:pt x="89" y="94"/>
                    </a:lnTo>
                    <a:lnTo>
                      <a:pt x="89" y="97"/>
                    </a:lnTo>
                    <a:lnTo>
                      <a:pt x="90" y="108"/>
                    </a:lnTo>
                    <a:lnTo>
                      <a:pt x="89" y="119"/>
                    </a:lnTo>
                    <a:lnTo>
                      <a:pt x="94" y="115"/>
                    </a:lnTo>
                    <a:lnTo>
                      <a:pt x="99" y="109"/>
                    </a:lnTo>
                    <a:lnTo>
                      <a:pt x="105" y="100"/>
                    </a:lnTo>
                    <a:lnTo>
                      <a:pt x="109" y="89"/>
                    </a:lnTo>
                    <a:lnTo>
                      <a:pt x="109" y="88"/>
                    </a:lnTo>
                    <a:lnTo>
                      <a:pt x="111" y="87"/>
                    </a:lnTo>
                    <a:lnTo>
                      <a:pt x="123" y="81"/>
                    </a:lnTo>
                    <a:lnTo>
                      <a:pt x="133" y="72"/>
                    </a:lnTo>
                    <a:lnTo>
                      <a:pt x="138" y="61"/>
                    </a:lnTo>
                    <a:lnTo>
                      <a:pt x="141" y="50"/>
                    </a:lnTo>
                    <a:lnTo>
                      <a:pt x="137" y="36"/>
                    </a:lnTo>
                    <a:lnTo>
                      <a:pt x="128" y="24"/>
                    </a:lnTo>
                    <a:lnTo>
                      <a:pt x="114" y="14"/>
                    </a:lnTo>
                    <a:lnTo>
                      <a:pt x="95" y="8"/>
                    </a:lnTo>
                    <a:lnTo>
                      <a:pt x="73" y="6"/>
                    </a:lnTo>
                    <a:close/>
                    <a:moveTo>
                      <a:pt x="73" y="0"/>
                    </a:moveTo>
                    <a:lnTo>
                      <a:pt x="93" y="1"/>
                    </a:lnTo>
                    <a:lnTo>
                      <a:pt x="110" y="7"/>
                    </a:lnTo>
                    <a:lnTo>
                      <a:pt x="125" y="14"/>
                    </a:lnTo>
                    <a:lnTo>
                      <a:pt x="137" y="25"/>
                    </a:lnTo>
                    <a:lnTo>
                      <a:pt x="144" y="37"/>
                    </a:lnTo>
                    <a:lnTo>
                      <a:pt x="147" y="50"/>
                    </a:lnTo>
                    <a:lnTo>
                      <a:pt x="145" y="63"/>
                    </a:lnTo>
                    <a:lnTo>
                      <a:pt x="138" y="74"/>
                    </a:lnTo>
                    <a:lnTo>
                      <a:pt x="129" y="84"/>
                    </a:lnTo>
                    <a:lnTo>
                      <a:pt x="115" y="92"/>
                    </a:lnTo>
                    <a:lnTo>
                      <a:pt x="109" y="106"/>
                    </a:lnTo>
                    <a:lnTo>
                      <a:pt x="102" y="116"/>
                    </a:lnTo>
                    <a:lnTo>
                      <a:pt x="94" y="123"/>
                    </a:lnTo>
                    <a:lnTo>
                      <a:pt x="89" y="126"/>
                    </a:lnTo>
                    <a:lnTo>
                      <a:pt x="85" y="127"/>
                    </a:lnTo>
                    <a:lnTo>
                      <a:pt x="80" y="129"/>
                    </a:lnTo>
                    <a:lnTo>
                      <a:pt x="81" y="124"/>
                    </a:lnTo>
                    <a:lnTo>
                      <a:pt x="83" y="112"/>
                    </a:lnTo>
                    <a:lnTo>
                      <a:pt x="83" y="100"/>
                    </a:lnTo>
                    <a:lnTo>
                      <a:pt x="73" y="101"/>
                    </a:lnTo>
                    <a:lnTo>
                      <a:pt x="54" y="99"/>
                    </a:lnTo>
                    <a:lnTo>
                      <a:pt x="36" y="94"/>
                    </a:lnTo>
                    <a:lnTo>
                      <a:pt x="21" y="86"/>
                    </a:lnTo>
                    <a:lnTo>
                      <a:pt x="9" y="76"/>
                    </a:lnTo>
                    <a:lnTo>
                      <a:pt x="2" y="64"/>
                    </a:lnTo>
                    <a:lnTo>
                      <a:pt x="0" y="50"/>
                    </a:lnTo>
                    <a:lnTo>
                      <a:pt x="2" y="37"/>
                    </a:lnTo>
                    <a:lnTo>
                      <a:pt x="9" y="25"/>
                    </a:lnTo>
                    <a:lnTo>
                      <a:pt x="21" y="14"/>
                    </a:lnTo>
                    <a:lnTo>
                      <a:pt x="36" y="7"/>
                    </a:lnTo>
                    <a:lnTo>
                      <a:pt x="54" y="1"/>
                    </a:lnTo>
                    <a:lnTo>
                      <a:pt x="73"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4" name="Rectangle 141"/>
              <p:cNvSpPr>
                <a:spLocks noChangeArrowheads="1"/>
              </p:cNvSpPr>
              <p:nvPr/>
            </p:nvSpPr>
            <p:spPr bwMode="auto">
              <a:xfrm>
                <a:off x="4156076" y="4664076"/>
                <a:ext cx="120650" cy="9525"/>
              </a:xfrm>
              <a:prstGeom prst="rect">
                <a:avLst/>
              </a:prstGeom>
              <a:grpFill/>
              <a:ln w="0">
                <a:noFill/>
                <a:prstDash val="solid"/>
                <a:miter lim="800000"/>
              </a:ln>
            </p:spPr>
            <p:txBody>
              <a:bodyPr vert="horz" wrap="square" lIns="79405" tIns="39702" rIns="79405" bIns="39702" numCol="1" anchor="t" anchorCtr="0" compatLnSpc="1"/>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5" name="Rectangle 142"/>
              <p:cNvSpPr>
                <a:spLocks noChangeArrowheads="1"/>
              </p:cNvSpPr>
              <p:nvPr/>
            </p:nvSpPr>
            <p:spPr bwMode="auto">
              <a:xfrm>
                <a:off x="4156076" y="4705351"/>
                <a:ext cx="120650" cy="9525"/>
              </a:xfrm>
              <a:prstGeom prst="rect">
                <a:avLst/>
              </a:prstGeom>
              <a:grpFill/>
              <a:ln w="0">
                <a:noFill/>
                <a:prstDash val="solid"/>
                <a:miter lim="800000"/>
              </a:ln>
            </p:spPr>
            <p:txBody>
              <a:bodyPr vert="horz" wrap="square" lIns="79405" tIns="39702" rIns="79405" bIns="39702" numCol="1" anchor="t" anchorCtr="0" compatLnSpc="1"/>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0" name="淘宝网chenying0907出品 209"/>
            <p:cNvGrpSpPr/>
            <p:nvPr/>
          </p:nvGrpSpPr>
          <p:grpSpPr>
            <a:xfrm>
              <a:off x="4969565" y="4232245"/>
              <a:ext cx="531267" cy="400627"/>
              <a:chOff x="5394326" y="4732338"/>
              <a:chExt cx="484188" cy="365125"/>
            </a:xfrm>
            <a:grpFill/>
          </p:grpSpPr>
          <p:sp>
            <p:nvSpPr>
              <p:cNvPr id="190" name="Freeform 143"/>
              <p:cNvSpPr/>
              <p:nvPr/>
            </p:nvSpPr>
            <p:spPr bwMode="auto">
              <a:xfrm>
                <a:off x="5394326" y="4760913"/>
                <a:ext cx="484188" cy="336550"/>
              </a:xfrm>
              <a:custGeom>
                <a:avLst/>
                <a:gdLst>
                  <a:gd name="T0" fmla="*/ 0 w 305"/>
                  <a:gd name="T1" fmla="*/ 0 h 212"/>
                  <a:gd name="T2" fmla="*/ 6 w 305"/>
                  <a:gd name="T3" fmla="*/ 0 h 212"/>
                  <a:gd name="T4" fmla="*/ 6 w 305"/>
                  <a:gd name="T5" fmla="*/ 206 h 212"/>
                  <a:gd name="T6" fmla="*/ 305 w 305"/>
                  <a:gd name="T7" fmla="*/ 206 h 212"/>
                  <a:gd name="T8" fmla="*/ 305 w 305"/>
                  <a:gd name="T9" fmla="*/ 212 h 212"/>
                  <a:gd name="T10" fmla="*/ 0 w 305"/>
                  <a:gd name="T11" fmla="*/ 212 h 212"/>
                  <a:gd name="T12" fmla="*/ 0 w 305"/>
                  <a:gd name="T13" fmla="*/ 0 h 212"/>
                </a:gdLst>
                <a:ahLst/>
                <a:cxnLst>
                  <a:cxn ang="0">
                    <a:pos x="T0" y="T1"/>
                  </a:cxn>
                  <a:cxn ang="0">
                    <a:pos x="T2" y="T3"/>
                  </a:cxn>
                  <a:cxn ang="0">
                    <a:pos x="T4" y="T5"/>
                  </a:cxn>
                  <a:cxn ang="0">
                    <a:pos x="T6" y="T7"/>
                  </a:cxn>
                  <a:cxn ang="0">
                    <a:pos x="T8" y="T9"/>
                  </a:cxn>
                  <a:cxn ang="0">
                    <a:pos x="T10" y="T11"/>
                  </a:cxn>
                  <a:cxn ang="0">
                    <a:pos x="T12" y="T13"/>
                  </a:cxn>
                </a:cxnLst>
                <a:rect l="0" t="0" r="r" b="b"/>
                <a:pathLst>
                  <a:path w="305" h="212">
                    <a:moveTo>
                      <a:pt x="0" y="0"/>
                    </a:moveTo>
                    <a:lnTo>
                      <a:pt x="6" y="0"/>
                    </a:lnTo>
                    <a:lnTo>
                      <a:pt x="6" y="206"/>
                    </a:lnTo>
                    <a:lnTo>
                      <a:pt x="305" y="206"/>
                    </a:lnTo>
                    <a:lnTo>
                      <a:pt x="305" y="212"/>
                    </a:lnTo>
                    <a:lnTo>
                      <a:pt x="0" y="212"/>
                    </a:lnTo>
                    <a:lnTo>
                      <a:pt x="0"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1" name="Freeform 144"/>
              <p:cNvSpPr>
                <a:spLocks noEditPoints="1"/>
              </p:cNvSpPr>
              <p:nvPr/>
            </p:nvSpPr>
            <p:spPr bwMode="auto">
              <a:xfrm>
                <a:off x="5449888" y="4946651"/>
                <a:ext cx="76200" cy="123825"/>
              </a:xfrm>
              <a:custGeom>
                <a:avLst/>
                <a:gdLst>
                  <a:gd name="T0" fmla="*/ 23 w 48"/>
                  <a:gd name="T1" fmla="*/ 7 h 78"/>
                  <a:gd name="T2" fmla="*/ 19 w 48"/>
                  <a:gd name="T3" fmla="*/ 8 h 78"/>
                  <a:gd name="T4" fmla="*/ 15 w 48"/>
                  <a:gd name="T5" fmla="*/ 9 h 78"/>
                  <a:gd name="T6" fmla="*/ 11 w 48"/>
                  <a:gd name="T7" fmla="*/ 11 h 78"/>
                  <a:gd name="T8" fmla="*/ 8 w 48"/>
                  <a:gd name="T9" fmla="*/ 15 h 78"/>
                  <a:gd name="T10" fmla="*/ 7 w 48"/>
                  <a:gd name="T11" fmla="*/ 19 h 78"/>
                  <a:gd name="T12" fmla="*/ 6 w 48"/>
                  <a:gd name="T13" fmla="*/ 23 h 78"/>
                  <a:gd name="T14" fmla="*/ 6 w 48"/>
                  <a:gd name="T15" fmla="*/ 73 h 78"/>
                  <a:gd name="T16" fmla="*/ 42 w 48"/>
                  <a:gd name="T17" fmla="*/ 73 h 78"/>
                  <a:gd name="T18" fmla="*/ 42 w 48"/>
                  <a:gd name="T19" fmla="*/ 23 h 78"/>
                  <a:gd name="T20" fmla="*/ 42 w 48"/>
                  <a:gd name="T21" fmla="*/ 19 h 78"/>
                  <a:gd name="T22" fmla="*/ 40 w 48"/>
                  <a:gd name="T23" fmla="*/ 15 h 78"/>
                  <a:gd name="T24" fmla="*/ 37 w 48"/>
                  <a:gd name="T25" fmla="*/ 11 h 78"/>
                  <a:gd name="T26" fmla="*/ 34 w 48"/>
                  <a:gd name="T27" fmla="*/ 9 h 78"/>
                  <a:gd name="T28" fmla="*/ 30 w 48"/>
                  <a:gd name="T29" fmla="*/ 8 h 78"/>
                  <a:gd name="T30" fmla="*/ 25 w 48"/>
                  <a:gd name="T31" fmla="*/ 7 h 78"/>
                  <a:gd name="T32" fmla="*/ 23 w 48"/>
                  <a:gd name="T33" fmla="*/ 7 h 78"/>
                  <a:gd name="T34" fmla="*/ 23 w 48"/>
                  <a:gd name="T35" fmla="*/ 0 h 78"/>
                  <a:gd name="T36" fmla="*/ 25 w 48"/>
                  <a:gd name="T37" fmla="*/ 0 h 78"/>
                  <a:gd name="T38" fmla="*/ 37 w 48"/>
                  <a:gd name="T39" fmla="*/ 3 h 78"/>
                  <a:gd name="T40" fmla="*/ 45 w 48"/>
                  <a:gd name="T41" fmla="*/ 12 h 78"/>
                  <a:gd name="T42" fmla="*/ 48 w 48"/>
                  <a:gd name="T43" fmla="*/ 23 h 78"/>
                  <a:gd name="T44" fmla="*/ 48 w 48"/>
                  <a:gd name="T45" fmla="*/ 78 h 78"/>
                  <a:gd name="T46" fmla="*/ 0 w 48"/>
                  <a:gd name="T47" fmla="*/ 78 h 78"/>
                  <a:gd name="T48" fmla="*/ 0 w 48"/>
                  <a:gd name="T49" fmla="*/ 23 h 78"/>
                  <a:gd name="T50" fmla="*/ 4 w 48"/>
                  <a:gd name="T51" fmla="*/ 12 h 78"/>
                  <a:gd name="T52" fmla="*/ 11 w 48"/>
                  <a:gd name="T53" fmla="*/ 3 h 78"/>
                  <a:gd name="T54" fmla="*/ 23 w 48"/>
                  <a:gd name="T5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78">
                    <a:moveTo>
                      <a:pt x="23" y="7"/>
                    </a:moveTo>
                    <a:lnTo>
                      <a:pt x="19" y="8"/>
                    </a:lnTo>
                    <a:lnTo>
                      <a:pt x="15" y="9"/>
                    </a:lnTo>
                    <a:lnTo>
                      <a:pt x="11" y="11"/>
                    </a:lnTo>
                    <a:lnTo>
                      <a:pt x="8" y="15"/>
                    </a:lnTo>
                    <a:lnTo>
                      <a:pt x="7" y="19"/>
                    </a:lnTo>
                    <a:lnTo>
                      <a:pt x="6" y="23"/>
                    </a:lnTo>
                    <a:lnTo>
                      <a:pt x="6" y="73"/>
                    </a:lnTo>
                    <a:lnTo>
                      <a:pt x="42" y="73"/>
                    </a:lnTo>
                    <a:lnTo>
                      <a:pt x="42" y="23"/>
                    </a:lnTo>
                    <a:lnTo>
                      <a:pt x="42" y="19"/>
                    </a:lnTo>
                    <a:lnTo>
                      <a:pt x="40" y="15"/>
                    </a:lnTo>
                    <a:lnTo>
                      <a:pt x="37" y="11"/>
                    </a:lnTo>
                    <a:lnTo>
                      <a:pt x="34" y="9"/>
                    </a:lnTo>
                    <a:lnTo>
                      <a:pt x="30" y="8"/>
                    </a:lnTo>
                    <a:lnTo>
                      <a:pt x="25" y="7"/>
                    </a:lnTo>
                    <a:lnTo>
                      <a:pt x="23" y="7"/>
                    </a:lnTo>
                    <a:close/>
                    <a:moveTo>
                      <a:pt x="23" y="0"/>
                    </a:moveTo>
                    <a:lnTo>
                      <a:pt x="25" y="0"/>
                    </a:lnTo>
                    <a:lnTo>
                      <a:pt x="37" y="3"/>
                    </a:lnTo>
                    <a:lnTo>
                      <a:pt x="45" y="12"/>
                    </a:lnTo>
                    <a:lnTo>
                      <a:pt x="48" y="23"/>
                    </a:lnTo>
                    <a:lnTo>
                      <a:pt x="48" y="78"/>
                    </a:lnTo>
                    <a:lnTo>
                      <a:pt x="0" y="78"/>
                    </a:lnTo>
                    <a:lnTo>
                      <a:pt x="0" y="23"/>
                    </a:lnTo>
                    <a:lnTo>
                      <a:pt x="4" y="12"/>
                    </a:lnTo>
                    <a:lnTo>
                      <a:pt x="11" y="3"/>
                    </a:lnTo>
                    <a:lnTo>
                      <a:pt x="23"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2" name="Freeform 145"/>
              <p:cNvSpPr>
                <a:spLocks noEditPoints="1"/>
              </p:cNvSpPr>
              <p:nvPr/>
            </p:nvSpPr>
            <p:spPr bwMode="auto">
              <a:xfrm>
                <a:off x="5556251" y="4892676"/>
                <a:ext cx="74613" cy="177800"/>
              </a:xfrm>
              <a:custGeom>
                <a:avLst/>
                <a:gdLst>
                  <a:gd name="T0" fmla="*/ 22 w 47"/>
                  <a:gd name="T1" fmla="*/ 7 h 112"/>
                  <a:gd name="T2" fmla="*/ 18 w 47"/>
                  <a:gd name="T3" fmla="*/ 7 h 112"/>
                  <a:gd name="T4" fmla="*/ 14 w 47"/>
                  <a:gd name="T5" fmla="*/ 9 h 112"/>
                  <a:gd name="T6" fmla="*/ 11 w 47"/>
                  <a:gd name="T7" fmla="*/ 11 h 112"/>
                  <a:gd name="T8" fmla="*/ 8 w 47"/>
                  <a:gd name="T9" fmla="*/ 15 h 112"/>
                  <a:gd name="T10" fmla="*/ 6 w 47"/>
                  <a:gd name="T11" fmla="*/ 19 h 112"/>
                  <a:gd name="T12" fmla="*/ 6 w 47"/>
                  <a:gd name="T13" fmla="*/ 23 h 112"/>
                  <a:gd name="T14" fmla="*/ 6 w 47"/>
                  <a:gd name="T15" fmla="*/ 107 h 112"/>
                  <a:gd name="T16" fmla="*/ 42 w 47"/>
                  <a:gd name="T17" fmla="*/ 107 h 112"/>
                  <a:gd name="T18" fmla="*/ 42 w 47"/>
                  <a:gd name="T19" fmla="*/ 23 h 112"/>
                  <a:gd name="T20" fmla="*/ 41 w 47"/>
                  <a:gd name="T21" fmla="*/ 19 h 112"/>
                  <a:gd name="T22" fmla="*/ 40 w 47"/>
                  <a:gd name="T23" fmla="*/ 15 h 112"/>
                  <a:gd name="T24" fmla="*/ 37 w 47"/>
                  <a:gd name="T25" fmla="*/ 11 h 112"/>
                  <a:gd name="T26" fmla="*/ 33 w 47"/>
                  <a:gd name="T27" fmla="*/ 9 h 112"/>
                  <a:gd name="T28" fmla="*/ 29 w 47"/>
                  <a:gd name="T29" fmla="*/ 7 h 112"/>
                  <a:gd name="T30" fmla="*/ 25 w 47"/>
                  <a:gd name="T31" fmla="*/ 7 h 112"/>
                  <a:gd name="T32" fmla="*/ 22 w 47"/>
                  <a:gd name="T33" fmla="*/ 7 h 112"/>
                  <a:gd name="T34" fmla="*/ 22 w 47"/>
                  <a:gd name="T35" fmla="*/ 0 h 112"/>
                  <a:gd name="T36" fmla="*/ 25 w 47"/>
                  <a:gd name="T37" fmla="*/ 0 h 112"/>
                  <a:gd name="T38" fmla="*/ 37 w 47"/>
                  <a:gd name="T39" fmla="*/ 4 h 112"/>
                  <a:gd name="T40" fmla="*/ 44 w 47"/>
                  <a:gd name="T41" fmla="*/ 12 h 112"/>
                  <a:gd name="T42" fmla="*/ 47 w 47"/>
                  <a:gd name="T43" fmla="*/ 23 h 112"/>
                  <a:gd name="T44" fmla="*/ 47 w 47"/>
                  <a:gd name="T45" fmla="*/ 112 h 112"/>
                  <a:gd name="T46" fmla="*/ 0 w 47"/>
                  <a:gd name="T47" fmla="*/ 112 h 112"/>
                  <a:gd name="T48" fmla="*/ 0 w 47"/>
                  <a:gd name="T49" fmla="*/ 23 h 112"/>
                  <a:gd name="T50" fmla="*/ 3 w 47"/>
                  <a:gd name="T51" fmla="*/ 12 h 112"/>
                  <a:gd name="T52" fmla="*/ 11 w 47"/>
                  <a:gd name="T53" fmla="*/ 4 h 112"/>
                  <a:gd name="T54" fmla="*/ 22 w 47"/>
                  <a:gd name="T5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 h="112">
                    <a:moveTo>
                      <a:pt x="22" y="7"/>
                    </a:moveTo>
                    <a:lnTo>
                      <a:pt x="18" y="7"/>
                    </a:lnTo>
                    <a:lnTo>
                      <a:pt x="14" y="9"/>
                    </a:lnTo>
                    <a:lnTo>
                      <a:pt x="11" y="11"/>
                    </a:lnTo>
                    <a:lnTo>
                      <a:pt x="8" y="15"/>
                    </a:lnTo>
                    <a:lnTo>
                      <a:pt x="6" y="19"/>
                    </a:lnTo>
                    <a:lnTo>
                      <a:pt x="6" y="23"/>
                    </a:lnTo>
                    <a:lnTo>
                      <a:pt x="6" y="107"/>
                    </a:lnTo>
                    <a:lnTo>
                      <a:pt x="42" y="107"/>
                    </a:lnTo>
                    <a:lnTo>
                      <a:pt x="42" y="23"/>
                    </a:lnTo>
                    <a:lnTo>
                      <a:pt x="41" y="19"/>
                    </a:lnTo>
                    <a:lnTo>
                      <a:pt x="40" y="15"/>
                    </a:lnTo>
                    <a:lnTo>
                      <a:pt x="37" y="11"/>
                    </a:lnTo>
                    <a:lnTo>
                      <a:pt x="33" y="9"/>
                    </a:lnTo>
                    <a:lnTo>
                      <a:pt x="29" y="7"/>
                    </a:lnTo>
                    <a:lnTo>
                      <a:pt x="25" y="7"/>
                    </a:lnTo>
                    <a:lnTo>
                      <a:pt x="22" y="7"/>
                    </a:lnTo>
                    <a:close/>
                    <a:moveTo>
                      <a:pt x="22" y="0"/>
                    </a:moveTo>
                    <a:lnTo>
                      <a:pt x="25" y="0"/>
                    </a:lnTo>
                    <a:lnTo>
                      <a:pt x="37" y="4"/>
                    </a:lnTo>
                    <a:lnTo>
                      <a:pt x="44" y="12"/>
                    </a:lnTo>
                    <a:lnTo>
                      <a:pt x="47" y="23"/>
                    </a:lnTo>
                    <a:lnTo>
                      <a:pt x="47" y="112"/>
                    </a:lnTo>
                    <a:lnTo>
                      <a:pt x="0" y="112"/>
                    </a:lnTo>
                    <a:lnTo>
                      <a:pt x="0" y="23"/>
                    </a:lnTo>
                    <a:lnTo>
                      <a:pt x="3" y="12"/>
                    </a:lnTo>
                    <a:lnTo>
                      <a:pt x="11" y="4"/>
                    </a:lnTo>
                    <a:lnTo>
                      <a:pt x="22"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3" name="Freeform 146"/>
              <p:cNvSpPr>
                <a:spLocks noEditPoints="1"/>
              </p:cNvSpPr>
              <p:nvPr/>
            </p:nvSpPr>
            <p:spPr bwMode="auto">
              <a:xfrm>
                <a:off x="5662613" y="4840288"/>
                <a:ext cx="76200" cy="230188"/>
              </a:xfrm>
              <a:custGeom>
                <a:avLst/>
                <a:gdLst>
                  <a:gd name="T0" fmla="*/ 22 w 48"/>
                  <a:gd name="T1" fmla="*/ 6 h 145"/>
                  <a:gd name="T2" fmla="*/ 17 w 48"/>
                  <a:gd name="T3" fmla="*/ 6 h 145"/>
                  <a:gd name="T4" fmla="*/ 14 w 48"/>
                  <a:gd name="T5" fmla="*/ 8 h 145"/>
                  <a:gd name="T6" fmla="*/ 11 w 48"/>
                  <a:gd name="T7" fmla="*/ 11 h 145"/>
                  <a:gd name="T8" fmla="*/ 8 w 48"/>
                  <a:gd name="T9" fmla="*/ 14 h 145"/>
                  <a:gd name="T10" fmla="*/ 6 w 48"/>
                  <a:gd name="T11" fmla="*/ 18 h 145"/>
                  <a:gd name="T12" fmla="*/ 5 w 48"/>
                  <a:gd name="T13" fmla="*/ 23 h 145"/>
                  <a:gd name="T14" fmla="*/ 5 w 48"/>
                  <a:gd name="T15" fmla="*/ 140 h 145"/>
                  <a:gd name="T16" fmla="*/ 41 w 48"/>
                  <a:gd name="T17" fmla="*/ 140 h 145"/>
                  <a:gd name="T18" fmla="*/ 41 w 48"/>
                  <a:gd name="T19" fmla="*/ 23 h 145"/>
                  <a:gd name="T20" fmla="*/ 40 w 48"/>
                  <a:gd name="T21" fmla="*/ 18 h 145"/>
                  <a:gd name="T22" fmla="*/ 39 w 48"/>
                  <a:gd name="T23" fmla="*/ 14 h 145"/>
                  <a:gd name="T24" fmla="*/ 36 w 48"/>
                  <a:gd name="T25" fmla="*/ 11 h 145"/>
                  <a:gd name="T26" fmla="*/ 33 w 48"/>
                  <a:gd name="T27" fmla="*/ 8 h 145"/>
                  <a:gd name="T28" fmla="*/ 29 w 48"/>
                  <a:gd name="T29" fmla="*/ 6 h 145"/>
                  <a:gd name="T30" fmla="*/ 25 w 48"/>
                  <a:gd name="T31" fmla="*/ 6 h 145"/>
                  <a:gd name="T32" fmla="*/ 22 w 48"/>
                  <a:gd name="T33" fmla="*/ 6 h 145"/>
                  <a:gd name="T34" fmla="*/ 22 w 48"/>
                  <a:gd name="T35" fmla="*/ 0 h 145"/>
                  <a:gd name="T36" fmla="*/ 25 w 48"/>
                  <a:gd name="T37" fmla="*/ 0 h 145"/>
                  <a:gd name="T38" fmla="*/ 36 w 48"/>
                  <a:gd name="T39" fmla="*/ 3 h 145"/>
                  <a:gd name="T40" fmla="*/ 44 w 48"/>
                  <a:gd name="T41" fmla="*/ 12 h 145"/>
                  <a:gd name="T42" fmla="*/ 48 w 48"/>
                  <a:gd name="T43" fmla="*/ 23 h 145"/>
                  <a:gd name="T44" fmla="*/ 48 w 48"/>
                  <a:gd name="T45" fmla="*/ 145 h 145"/>
                  <a:gd name="T46" fmla="*/ 0 w 48"/>
                  <a:gd name="T47" fmla="*/ 145 h 145"/>
                  <a:gd name="T48" fmla="*/ 0 w 48"/>
                  <a:gd name="T49" fmla="*/ 23 h 145"/>
                  <a:gd name="T50" fmla="*/ 2 w 48"/>
                  <a:gd name="T51" fmla="*/ 12 h 145"/>
                  <a:gd name="T52" fmla="*/ 11 w 48"/>
                  <a:gd name="T53" fmla="*/ 3 h 145"/>
                  <a:gd name="T54" fmla="*/ 22 w 48"/>
                  <a:gd name="T5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145">
                    <a:moveTo>
                      <a:pt x="22" y="6"/>
                    </a:moveTo>
                    <a:lnTo>
                      <a:pt x="17" y="6"/>
                    </a:lnTo>
                    <a:lnTo>
                      <a:pt x="14" y="8"/>
                    </a:lnTo>
                    <a:lnTo>
                      <a:pt x="11" y="11"/>
                    </a:lnTo>
                    <a:lnTo>
                      <a:pt x="8" y="14"/>
                    </a:lnTo>
                    <a:lnTo>
                      <a:pt x="6" y="18"/>
                    </a:lnTo>
                    <a:lnTo>
                      <a:pt x="5" y="23"/>
                    </a:lnTo>
                    <a:lnTo>
                      <a:pt x="5" y="140"/>
                    </a:lnTo>
                    <a:lnTo>
                      <a:pt x="41" y="140"/>
                    </a:lnTo>
                    <a:lnTo>
                      <a:pt x="41" y="23"/>
                    </a:lnTo>
                    <a:lnTo>
                      <a:pt x="40" y="18"/>
                    </a:lnTo>
                    <a:lnTo>
                      <a:pt x="39" y="14"/>
                    </a:lnTo>
                    <a:lnTo>
                      <a:pt x="36" y="11"/>
                    </a:lnTo>
                    <a:lnTo>
                      <a:pt x="33" y="8"/>
                    </a:lnTo>
                    <a:lnTo>
                      <a:pt x="29" y="6"/>
                    </a:lnTo>
                    <a:lnTo>
                      <a:pt x="25" y="6"/>
                    </a:lnTo>
                    <a:lnTo>
                      <a:pt x="22" y="6"/>
                    </a:lnTo>
                    <a:close/>
                    <a:moveTo>
                      <a:pt x="22" y="0"/>
                    </a:moveTo>
                    <a:lnTo>
                      <a:pt x="25" y="0"/>
                    </a:lnTo>
                    <a:lnTo>
                      <a:pt x="36" y="3"/>
                    </a:lnTo>
                    <a:lnTo>
                      <a:pt x="44" y="12"/>
                    </a:lnTo>
                    <a:lnTo>
                      <a:pt x="48" y="23"/>
                    </a:lnTo>
                    <a:lnTo>
                      <a:pt x="48" y="145"/>
                    </a:lnTo>
                    <a:lnTo>
                      <a:pt x="0" y="145"/>
                    </a:lnTo>
                    <a:lnTo>
                      <a:pt x="0" y="23"/>
                    </a:lnTo>
                    <a:lnTo>
                      <a:pt x="2" y="12"/>
                    </a:lnTo>
                    <a:lnTo>
                      <a:pt x="11" y="3"/>
                    </a:lnTo>
                    <a:lnTo>
                      <a:pt x="22"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4" name="Freeform 147"/>
              <p:cNvSpPr>
                <a:spLocks noEditPoints="1"/>
              </p:cNvSpPr>
              <p:nvPr/>
            </p:nvSpPr>
            <p:spPr bwMode="auto">
              <a:xfrm>
                <a:off x="5767388" y="4784726"/>
                <a:ext cx="76200" cy="285750"/>
              </a:xfrm>
              <a:custGeom>
                <a:avLst/>
                <a:gdLst>
                  <a:gd name="T0" fmla="*/ 23 w 48"/>
                  <a:gd name="T1" fmla="*/ 5 h 180"/>
                  <a:gd name="T2" fmla="*/ 19 w 48"/>
                  <a:gd name="T3" fmla="*/ 6 h 180"/>
                  <a:gd name="T4" fmla="*/ 14 w 48"/>
                  <a:gd name="T5" fmla="*/ 9 h 180"/>
                  <a:gd name="T6" fmla="*/ 11 w 48"/>
                  <a:gd name="T7" fmla="*/ 11 h 180"/>
                  <a:gd name="T8" fmla="*/ 8 w 48"/>
                  <a:gd name="T9" fmla="*/ 14 h 180"/>
                  <a:gd name="T10" fmla="*/ 7 w 48"/>
                  <a:gd name="T11" fmla="*/ 18 h 180"/>
                  <a:gd name="T12" fmla="*/ 6 w 48"/>
                  <a:gd name="T13" fmla="*/ 23 h 180"/>
                  <a:gd name="T14" fmla="*/ 6 w 48"/>
                  <a:gd name="T15" fmla="*/ 175 h 180"/>
                  <a:gd name="T16" fmla="*/ 41 w 48"/>
                  <a:gd name="T17" fmla="*/ 175 h 180"/>
                  <a:gd name="T18" fmla="*/ 41 w 48"/>
                  <a:gd name="T19" fmla="*/ 23 h 180"/>
                  <a:gd name="T20" fmla="*/ 41 w 48"/>
                  <a:gd name="T21" fmla="*/ 18 h 180"/>
                  <a:gd name="T22" fmla="*/ 39 w 48"/>
                  <a:gd name="T23" fmla="*/ 14 h 180"/>
                  <a:gd name="T24" fmla="*/ 37 w 48"/>
                  <a:gd name="T25" fmla="*/ 11 h 180"/>
                  <a:gd name="T26" fmla="*/ 34 w 48"/>
                  <a:gd name="T27" fmla="*/ 9 h 180"/>
                  <a:gd name="T28" fmla="*/ 29 w 48"/>
                  <a:gd name="T29" fmla="*/ 6 h 180"/>
                  <a:gd name="T30" fmla="*/ 25 w 48"/>
                  <a:gd name="T31" fmla="*/ 5 h 180"/>
                  <a:gd name="T32" fmla="*/ 23 w 48"/>
                  <a:gd name="T33" fmla="*/ 5 h 180"/>
                  <a:gd name="T34" fmla="*/ 23 w 48"/>
                  <a:gd name="T35" fmla="*/ 0 h 180"/>
                  <a:gd name="T36" fmla="*/ 25 w 48"/>
                  <a:gd name="T37" fmla="*/ 0 h 180"/>
                  <a:gd name="T38" fmla="*/ 37 w 48"/>
                  <a:gd name="T39" fmla="*/ 3 h 180"/>
                  <a:gd name="T40" fmla="*/ 45 w 48"/>
                  <a:gd name="T41" fmla="*/ 11 h 180"/>
                  <a:gd name="T42" fmla="*/ 48 w 48"/>
                  <a:gd name="T43" fmla="*/ 23 h 180"/>
                  <a:gd name="T44" fmla="*/ 48 w 48"/>
                  <a:gd name="T45" fmla="*/ 180 h 180"/>
                  <a:gd name="T46" fmla="*/ 0 w 48"/>
                  <a:gd name="T47" fmla="*/ 180 h 180"/>
                  <a:gd name="T48" fmla="*/ 0 w 48"/>
                  <a:gd name="T49" fmla="*/ 23 h 180"/>
                  <a:gd name="T50" fmla="*/ 3 w 48"/>
                  <a:gd name="T51" fmla="*/ 11 h 180"/>
                  <a:gd name="T52" fmla="*/ 11 w 48"/>
                  <a:gd name="T53" fmla="*/ 3 h 180"/>
                  <a:gd name="T54" fmla="*/ 23 w 48"/>
                  <a:gd name="T55"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180">
                    <a:moveTo>
                      <a:pt x="23" y="5"/>
                    </a:moveTo>
                    <a:lnTo>
                      <a:pt x="19" y="6"/>
                    </a:lnTo>
                    <a:lnTo>
                      <a:pt x="14" y="9"/>
                    </a:lnTo>
                    <a:lnTo>
                      <a:pt x="11" y="11"/>
                    </a:lnTo>
                    <a:lnTo>
                      <a:pt x="8" y="14"/>
                    </a:lnTo>
                    <a:lnTo>
                      <a:pt x="7" y="18"/>
                    </a:lnTo>
                    <a:lnTo>
                      <a:pt x="6" y="23"/>
                    </a:lnTo>
                    <a:lnTo>
                      <a:pt x="6" y="175"/>
                    </a:lnTo>
                    <a:lnTo>
                      <a:pt x="41" y="175"/>
                    </a:lnTo>
                    <a:lnTo>
                      <a:pt x="41" y="23"/>
                    </a:lnTo>
                    <a:lnTo>
                      <a:pt x="41" y="18"/>
                    </a:lnTo>
                    <a:lnTo>
                      <a:pt x="39" y="14"/>
                    </a:lnTo>
                    <a:lnTo>
                      <a:pt x="37" y="11"/>
                    </a:lnTo>
                    <a:lnTo>
                      <a:pt x="34" y="9"/>
                    </a:lnTo>
                    <a:lnTo>
                      <a:pt x="29" y="6"/>
                    </a:lnTo>
                    <a:lnTo>
                      <a:pt x="25" y="5"/>
                    </a:lnTo>
                    <a:lnTo>
                      <a:pt x="23" y="5"/>
                    </a:lnTo>
                    <a:close/>
                    <a:moveTo>
                      <a:pt x="23" y="0"/>
                    </a:moveTo>
                    <a:lnTo>
                      <a:pt x="25" y="0"/>
                    </a:lnTo>
                    <a:lnTo>
                      <a:pt x="37" y="3"/>
                    </a:lnTo>
                    <a:lnTo>
                      <a:pt x="45" y="11"/>
                    </a:lnTo>
                    <a:lnTo>
                      <a:pt x="48" y="23"/>
                    </a:lnTo>
                    <a:lnTo>
                      <a:pt x="48" y="180"/>
                    </a:lnTo>
                    <a:lnTo>
                      <a:pt x="0" y="180"/>
                    </a:lnTo>
                    <a:lnTo>
                      <a:pt x="0" y="23"/>
                    </a:lnTo>
                    <a:lnTo>
                      <a:pt x="3" y="11"/>
                    </a:lnTo>
                    <a:lnTo>
                      <a:pt x="11" y="3"/>
                    </a:lnTo>
                    <a:lnTo>
                      <a:pt x="23"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5" name="Freeform 148"/>
              <p:cNvSpPr/>
              <p:nvPr/>
            </p:nvSpPr>
            <p:spPr bwMode="auto">
              <a:xfrm>
                <a:off x="5453063" y="4732338"/>
                <a:ext cx="293688" cy="153988"/>
              </a:xfrm>
              <a:custGeom>
                <a:avLst/>
                <a:gdLst>
                  <a:gd name="T0" fmla="*/ 134 w 185"/>
                  <a:gd name="T1" fmla="*/ 0 h 97"/>
                  <a:gd name="T2" fmla="*/ 185 w 185"/>
                  <a:gd name="T3" fmla="*/ 13 h 97"/>
                  <a:gd name="T4" fmla="*/ 160 w 185"/>
                  <a:gd name="T5" fmla="*/ 59 h 97"/>
                  <a:gd name="T6" fmla="*/ 155 w 185"/>
                  <a:gd name="T7" fmla="*/ 57 h 97"/>
                  <a:gd name="T8" fmla="*/ 173 w 185"/>
                  <a:gd name="T9" fmla="*/ 21 h 97"/>
                  <a:gd name="T10" fmla="*/ 2 w 185"/>
                  <a:gd name="T11" fmla="*/ 97 h 97"/>
                  <a:gd name="T12" fmla="*/ 0 w 185"/>
                  <a:gd name="T13" fmla="*/ 92 h 97"/>
                  <a:gd name="T14" fmla="*/ 171 w 185"/>
                  <a:gd name="T15" fmla="*/ 16 h 97"/>
                  <a:gd name="T16" fmla="*/ 133 w 185"/>
                  <a:gd name="T17" fmla="*/ 6 h 97"/>
                  <a:gd name="T18" fmla="*/ 134 w 185"/>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97">
                    <a:moveTo>
                      <a:pt x="134" y="0"/>
                    </a:moveTo>
                    <a:lnTo>
                      <a:pt x="185" y="13"/>
                    </a:lnTo>
                    <a:lnTo>
                      <a:pt x="160" y="59"/>
                    </a:lnTo>
                    <a:lnTo>
                      <a:pt x="155" y="57"/>
                    </a:lnTo>
                    <a:lnTo>
                      <a:pt x="173" y="21"/>
                    </a:lnTo>
                    <a:lnTo>
                      <a:pt x="2" y="97"/>
                    </a:lnTo>
                    <a:lnTo>
                      <a:pt x="0" y="92"/>
                    </a:lnTo>
                    <a:lnTo>
                      <a:pt x="171" y="16"/>
                    </a:lnTo>
                    <a:lnTo>
                      <a:pt x="133" y="6"/>
                    </a:lnTo>
                    <a:lnTo>
                      <a:pt x="134"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8" name="淘宝网chenying0907出品 207"/>
            <p:cNvGrpSpPr/>
            <p:nvPr/>
          </p:nvGrpSpPr>
          <p:grpSpPr>
            <a:xfrm>
              <a:off x="7326383" y="4173021"/>
              <a:ext cx="607909" cy="538235"/>
              <a:chOff x="6907213" y="4678363"/>
              <a:chExt cx="554038" cy="490538"/>
            </a:xfrm>
            <a:grpFill/>
          </p:grpSpPr>
          <p:sp>
            <p:nvSpPr>
              <p:cNvPr id="201" name="Freeform 149"/>
              <p:cNvSpPr>
                <a:spLocks noEditPoints="1"/>
              </p:cNvSpPr>
              <p:nvPr/>
            </p:nvSpPr>
            <p:spPr bwMode="auto">
              <a:xfrm>
                <a:off x="6907213" y="4678363"/>
                <a:ext cx="554038" cy="490538"/>
              </a:xfrm>
              <a:custGeom>
                <a:avLst/>
                <a:gdLst>
                  <a:gd name="T0" fmla="*/ 13 w 349"/>
                  <a:gd name="T1" fmla="*/ 182 h 309"/>
                  <a:gd name="T2" fmla="*/ 193 w 349"/>
                  <a:gd name="T3" fmla="*/ 154 h 309"/>
                  <a:gd name="T4" fmla="*/ 292 w 349"/>
                  <a:gd name="T5" fmla="*/ 118 h 309"/>
                  <a:gd name="T6" fmla="*/ 338 w 349"/>
                  <a:gd name="T7" fmla="*/ 166 h 309"/>
                  <a:gd name="T8" fmla="*/ 198 w 349"/>
                  <a:gd name="T9" fmla="*/ 114 h 309"/>
                  <a:gd name="T10" fmla="*/ 343 w 349"/>
                  <a:gd name="T11" fmla="*/ 303 h 309"/>
                  <a:gd name="T12" fmla="*/ 286 w 349"/>
                  <a:gd name="T13" fmla="*/ 171 h 309"/>
                  <a:gd name="T14" fmla="*/ 198 w 349"/>
                  <a:gd name="T15" fmla="*/ 114 h 309"/>
                  <a:gd name="T16" fmla="*/ 57 w 349"/>
                  <a:gd name="T17" fmla="*/ 120 h 309"/>
                  <a:gd name="T18" fmla="*/ 193 w 349"/>
                  <a:gd name="T19" fmla="*/ 108 h 309"/>
                  <a:gd name="T20" fmla="*/ 207 w 349"/>
                  <a:gd name="T21" fmla="*/ 21 h 309"/>
                  <a:gd name="T22" fmla="*/ 54 w 349"/>
                  <a:gd name="T23" fmla="*/ 5 h 309"/>
                  <a:gd name="T24" fmla="*/ 46 w 349"/>
                  <a:gd name="T25" fmla="*/ 7 h 309"/>
                  <a:gd name="T26" fmla="*/ 42 w 349"/>
                  <a:gd name="T27" fmla="*/ 14 h 309"/>
                  <a:gd name="T28" fmla="*/ 41 w 349"/>
                  <a:gd name="T29" fmla="*/ 123 h 309"/>
                  <a:gd name="T30" fmla="*/ 44 w 349"/>
                  <a:gd name="T31" fmla="*/ 131 h 309"/>
                  <a:gd name="T32" fmla="*/ 50 w 349"/>
                  <a:gd name="T33" fmla="*/ 135 h 309"/>
                  <a:gd name="T34" fmla="*/ 193 w 349"/>
                  <a:gd name="T35" fmla="*/ 136 h 309"/>
                  <a:gd name="T36" fmla="*/ 51 w 349"/>
                  <a:gd name="T37" fmla="*/ 127 h 309"/>
                  <a:gd name="T38" fmla="*/ 212 w 349"/>
                  <a:gd name="T39" fmla="*/ 15 h 309"/>
                  <a:gd name="T40" fmla="*/ 222 w 349"/>
                  <a:gd name="T41" fmla="*/ 108 h 309"/>
                  <a:gd name="T42" fmla="*/ 222 w 349"/>
                  <a:gd name="T43" fmla="*/ 14 h 309"/>
                  <a:gd name="T44" fmla="*/ 218 w 349"/>
                  <a:gd name="T45" fmla="*/ 7 h 309"/>
                  <a:gd name="T46" fmla="*/ 210 w 349"/>
                  <a:gd name="T47" fmla="*/ 5 h 309"/>
                  <a:gd name="T48" fmla="*/ 54 w 349"/>
                  <a:gd name="T49" fmla="*/ 0 h 309"/>
                  <a:gd name="T50" fmla="*/ 219 w 349"/>
                  <a:gd name="T51" fmla="*/ 2 h 309"/>
                  <a:gd name="T52" fmla="*/ 229 w 349"/>
                  <a:gd name="T53" fmla="*/ 18 h 309"/>
                  <a:gd name="T54" fmla="*/ 291 w 349"/>
                  <a:gd name="T55" fmla="*/ 108 h 309"/>
                  <a:gd name="T56" fmla="*/ 349 w 349"/>
                  <a:gd name="T57" fmla="*/ 309 h 309"/>
                  <a:gd name="T58" fmla="*/ 193 w 349"/>
                  <a:gd name="T59" fmla="*/ 188 h 309"/>
                  <a:gd name="T60" fmla="*/ 37 w 349"/>
                  <a:gd name="T61" fmla="*/ 148 h 309"/>
                  <a:gd name="T62" fmla="*/ 193 w 349"/>
                  <a:gd name="T63" fmla="*/ 142 h 309"/>
                  <a:gd name="T64" fmla="*/ 44 w 349"/>
                  <a:gd name="T65" fmla="*/ 140 h 309"/>
                  <a:gd name="T66" fmla="*/ 35 w 349"/>
                  <a:gd name="T67" fmla="*/ 123 h 309"/>
                  <a:gd name="T68" fmla="*/ 38 w 349"/>
                  <a:gd name="T69" fmla="*/ 8 h 309"/>
                  <a:gd name="T70" fmla="*/ 54 w 349"/>
                  <a:gd name="T7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9" h="309">
                    <a:moveTo>
                      <a:pt x="40" y="154"/>
                    </a:moveTo>
                    <a:lnTo>
                      <a:pt x="13" y="182"/>
                    </a:lnTo>
                    <a:lnTo>
                      <a:pt x="193" y="182"/>
                    </a:lnTo>
                    <a:lnTo>
                      <a:pt x="193" y="154"/>
                    </a:lnTo>
                    <a:lnTo>
                      <a:pt x="40" y="154"/>
                    </a:lnTo>
                    <a:close/>
                    <a:moveTo>
                      <a:pt x="292" y="118"/>
                    </a:moveTo>
                    <a:lnTo>
                      <a:pt x="292" y="166"/>
                    </a:lnTo>
                    <a:lnTo>
                      <a:pt x="338" y="166"/>
                    </a:lnTo>
                    <a:lnTo>
                      <a:pt x="292" y="118"/>
                    </a:lnTo>
                    <a:close/>
                    <a:moveTo>
                      <a:pt x="198" y="114"/>
                    </a:moveTo>
                    <a:lnTo>
                      <a:pt x="198" y="303"/>
                    </a:lnTo>
                    <a:lnTo>
                      <a:pt x="343" y="303"/>
                    </a:lnTo>
                    <a:lnTo>
                      <a:pt x="343" y="171"/>
                    </a:lnTo>
                    <a:lnTo>
                      <a:pt x="286" y="171"/>
                    </a:lnTo>
                    <a:lnTo>
                      <a:pt x="286" y="114"/>
                    </a:lnTo>
                    <a:lnTo>
                      <a:pt x="198" y="114"/>
                    </a:lnTo>
                    <a:close/>
                    <a:moveTo>
                      <a:pt x="57" y="21"/>
                    </a:moveTo>
                    <a:lnTo>
                      <a:pt x="57" y="120"/>
                    </a:lnTo>
                    <a:lnTo>
                      <a:pt x="193" y="120"/>
                    </a:lnTo>
                    <a:lnTo>
                      <a:pt x="193" y="108"/>
                    </a:lnTo>
                    <a:lnTo>
                      <a:pt x="207" y="108"/>
                    </a:lnTo>
                    <a:lnTo>
                      <a:pt x="207" y="21"/>
                    </a:lnTo>
                    <a:lnTo>
                      <a:pt x="57" y="21"/>
                    </a:lnTo>
                    <a:close/>
                    <a:moveTo>
                      <a:pt x="54" y="5"/>
                    </a:moveTo>
                    <a:lnTo>
                      <a:pt x="50" y="6"/>
                    </a:lnTo>
                    <a:lnTo>
                      <a:pt x="46" y="7"/>
                    </a:lnTo>
                    <a:lnTo>
                      <a:pt x="44" y="10"/>
                    </a:lnTo>
                    <a:lnTo>
                      <a:pt x="42" y="14"/>
                    </a:lnTo>
                    <a:lnTo>
                      <a:pt x="41" y="18"/>
                    </a:lnTo>
                    <a:lnTo>
                      <a:pt x="41" y="123"/>
                    </a:lnTo>
                    <a:lnTo>
                      <a:pt x="42" y="128"/>
                    </a:lnTo>
                    <a:lnTo>
                      <a:pt x="44" y="131"/>
                    </a:lnTo>
                    <a:lnTo>
                      <a:pt x="46" y="133"/>
                    </a:lnTo>
                    <a:lnTo>
                      <a:pt x="50" y="135"/>
                    </a:lnTo>
                    <a:lnTo>
                      <a:pt x="54" y="136"/>
                    </a:lnTo>
                    <a:lnTo>
                      <a:pt x="193" y="136"/>
                    </a:lnTo>
                    <a:lnTo>
                      <a:pt x="193" y="127"/>
                    </a:lnTo>
                    <a:lnTo>
                      <a:pt x="51" y="127"/>
                    </a:lnTo>
                    <a:lnTo>
                      <a:pt x="51" y="15"/>
                    </a:lnTo>
                    <a:lnTo>
                      <a:pt x="212" y="15"/>
                    </a:lnTo>
                    <a:lnTo>
                      <a:pt x="212" y="108"/>
                    </a:lnTo>
                    <a:lnTo>
                      <a:pt x="222" y="108"/>
                    </a:lnTo>
                    <a:lnTo>
                      <a:pt x="222" y="18"/>
                    </a:lnTo>
                    <a:lnTo>
                      <a:pt x="222" y="14"/>
                    </a:lnTo>
                    <a:lnTo>
                      <a:pt x="220" y="10"/>
                    </a:lnTo>
                    <a:lnTo>
                      <a:pt x="218" y="7"/>
                    </a:lnTo>
                    <a:lnTo>
                      <a:pt x="214" y="6"/>
                    </a:lnTo>
                    <a:lnTo>
                      <a:pt x="210" y="5"/>
                    </a:lnTo>
                    <a:lnTo>
                      <a:pt x="54" y="5"/>
                    </a:lnTo>
                    <a:close/>
                    <a:moveTo>
                      <a:pt x="54" y="0"/>
                    </a:moveTo>
                    <a:lnTo>
                      <a:pt x="210" y="0"/>
                    </a:lnTo>
                    <a:lnTo>
                      <a:pt x="219" y="2"/>
                    </a:lnTo>
                    <a:lnTo>
                      <a:pt x="227" y="8"/>
                    </a:lnTo>
                    <a:lnTo>
                      <a:pt x="229" y="18"/>
                    </a:lnTo>
                    <a:lnTo>
                      <a:pt x="229" y="108"/>
                    </a:lnTo>
                    <a:lnTo>
                      <a:pt x="291" y="108"/>
                    </a:lnTo>
                    <a:lnTo>
                      <a:pt x="349" y="167"/>
                    </a:lnTo>
                    <a:lnTo>
                      <a:pt x="349" y="309"/>
                    </a:lnTo>
                    <a:lnTo>
                      <a:pt x="193" y="309"/>
                    </a:lnTo>
                    <a:lnTo>
                      <a:pt x="193" y="188"/>
                    </a:lnTo>
                    <a:lnTo>
                      <a:pt x="0" y="188"/>
                    </a:lnTo>
                    <a:lnTo>
                      <a:pt x="37" y="148"/>
                    </a:lnTo>
                    <a:lnTo>
                      <a:pt x="193" y="148"/>
                    </a:lnTo>
                    <a:lnTo>
                      <a:pt x="193" y="142"/>
                    </a:lnTo>
                    <a:lnTo>
                      <a:pt x="54" y="142"/>
                    </a:lnTo>
                    <a:lnTo>
                      <a:pt x="44" y="140"/>
                    </a:lnTo>
                    <a:lnTo>
                      <a:pt x="38" y="133"/>
                    </a:lnTo>
                    <a:lnTo>
                      <a:pt x="35" y="123"/>
                    </a:lnTo>
                    <a:lnTo>
                      <a:pt x="35" y="18"/>
                    </a:lnTo>
                    <a:lnTo>
                      <a:pt x="38" y="8"/>
                    </a:lnTo>
                    <a:lnTo>
                      <a:pt x="44" y="2"/>
                    </a:lnTo>
                    <a:lnTo>
                      <a:pt x="54"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2" name="Freeform 150"/>
              <p:cNvSpPr/>
              <p:nvPr/>
            </p:nvSpPr>
            <p:spPr bwMode="auto">
              <a:xfrm>
                <a:off x="7296151" y="4713288"/>
                <a:ext cx="161925" cy="138113"/>
              </a:xfrm>
              <a:custGeom>
                <a:avLst/>
                <a:gdLst>
                  <a:gd name="T0" fmla="*/ 1 w 102"/>
                  <a:gd name="T1" fmla="*/ 0 h 87"/>
                  <a:gd name="T2" fmla="*/ 24 w 102"/>
                  <a:gd name="T3" fmla="*/ 8 h 87"/>
                  <a:gd name="T4" fmla="*/ 44 w 102"/>
                  <a:gd name="T5" fmla="*/ 19 h 87"/>
                  <a:gd name="T6" fmla="*/ 63 w 102"/>
                  <a:gd name="T7" fmla="*/ 34 h 87"/>
                  <a:gd name="T8" fmla="*/ 78 w 102"/>
                  <a:gd name="T9" fmla="*/ 51 h 87"/>
                  <a:gd name="T10" fmla="*/ 90 w 102"/>
                  <a:gd name="T11" fmla="*/ 73 h 87"/>
                  <a:gd name="T12" fmla="*/ 97 w 102"/>
                  <a:gd name="T13" fmla="*/ 37 h 87"/>
                  <a:gd name="T14" fmla="*/ 102 w 102"/>
                  <a:gd name="T15" fmla="*/ 38 h 87"/>
                  <a:gd name="T16" fmla="*/ 93 w 102"/>
                  <a:gd name="T17" fmla="*/ 87 h 87"/>
                  <a:gd name="T18" fmla="*/ 47 w 102"/>
                  <a:gd name="T19" fmla="*/ 67 h 87"/>
                  <a:gd name="T20" fmla="*/ 50 w 102"/>
                  <a:gd name="T21" fmla="*/ 61 h 87"/>
                  <a:gd name="T22" fmla="*/ 86 w 102"/>
                  <a:gd name="T23" fmla="*/ 78 h 87"/>
                  <a:gd name="T24" fmla="*/ 74 w 102"/>
                  <a:gd name="T25" fmla="*/ 57 h 87"/>
                  <a:gd name="T26" fmla="*/ 60 w 102"/>
                  <a:gd name="T27" fmla="*/ 40 h 87"/>
                  <a:gd name="T28" fmla="*/ 42 w 102"/>
                  <a:gd name="T29" fmla="*/ 24 h 87"/>
                  <a:gd name="T30" fmla="*/ 23 w 102"/>
                  <a:gd name="T31" fmla="*/ 13 h 87"/>
                  <a:gd name="T32" fmla="*/ 0 w 102"/>
                  <a:gd name="T33" fmla="*/ 6 h 87"/>
                  <a:gd name="T34" fmla="*/ 1 w 102"/>
                  <a:gd name="T35"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87">
                    <a:moveTo>
                      <a:pt x="1" y="0"/>
                    </a:moveTo>
                    <a:lnTo>
                      <a:pt x="24" y="8"/>
                    </a:lnTo>
                    <a:lnTo>
                      <a:pt x="44" y="19"/>
                    </a:lnTo>
                    <a:lnTo>
                      <a:pt x="63" y="34"/>
                    </a:lnTo>
                    <a:lnTo>
                      <a:pt x="78" y="51"/>
                    </a:lnTo>
                    <a:lnTo>
                      <a:pt x="90" y="73"/>
                    </a:lnTo>
                    <a:lnTo>
                      <a:pt x="97" y="37"/>
                    </a:lnTo>
                    <a:lnTo>
                      <a:pt x="102" y="38"/>
                    </a:lnTo>
                    <a:lnTo>
                      <a:pt x="93" y="87"/>
                    </a:lnTo>
                    <a:lnTo>
                      <a:pt x="47" y="67"/>
                    </a:lnTo>
                    <a:lnTo>
                      <a:pt x="50" y="61"/>
                    </a:lnTo>
                    <a:lnTo>
                      <a:pt x="86" y="78"/>
                    </a:lnTo>
                    <a:lnTo>
                      <a:pt x="74" y="57"/>
                    </a:lnTo>
                    <a:lnTo>
                      <a:pt x="60" y="40"/>
                    </a:lnTo>
                    <a:lnTo>
                      <a:pt x="42" y="24"/>
                    </a:lnTo>
                    <a:lnTo>
                      <a:pt x="23" y="13"/>
                    </a:lnTo>
                    <a:lnTo>
                      <a:pt x="0" y="6"/>
                    </a:lnTo>
                    <a:lnTo>
                      <a:pt x="1"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3" name="Freeform 151"/>
              <p:cNvSpPr/>
              <p:nvPr/>
            </p:nvSpPr>
            <p:spPr bwMode="auto">
              <a:xfrm>
                <a:off x="7050088" y="5016501"/>
                <a:ext cx="133350" cy="114300"/>
              </a:xfrm>
              <a:custGeom>
                <a:avLst/>
                <a:gdLst>
                  <a:gd name="T0" fmla="*/ 2 w 84"/>
                  <a:gd name="T1" fmla="*/ 0 h 72"/>
                  <a:gd name="T2" fmla="*/ 50 w 84"/>
                  <a:gd name="T3" fmla="*/ 14 h 72"/>
                  <a:gd name="T4" fmla="*/ 49 w 84"/>
                  <a:gd name="T5" fmla="*/ 19 h 72"/>
                  <a:gd name="T6" fmla="*/ 11 w 84"/>
                  <a:gd name="T7" fmla="*/ 8 h 72"/>
                  <a:gd name="T8" fmla="*/ 25 w 84"/>
                  <a:gd name="T9" fmla="*/ 28 h 72"/>
                  <a:gd name="T10" fmla="*/ 42 w 84"/>
                  <a:gd name="T11" fmla="*/ 45 h 72"/>
                  <a:gd name="T12" fmla="*/ 62 w 84"/>
                  <a:gd name="T13" fmla="*/ 57 h 72"/>
                  <a:gd name="T14" fmla="*/ 84 w 84"/>
                  <a:gd name="T15" fmla="*/ 66 h 72"/>
                  <a:gd name="T16" fmla="*/ 82 w 84"/>
                  <a:gd name="T17" fmla="*/ 72 h 72"/>
                  <a:gd name="T18" fmla="*/ 59 w 84"/>
                  <a:gd name="T19" fmla="*/ 64 h 72"/>
                  <a:gd name="T20" fmla="*/ 39 w 84"/>
                  <a:gd name="T21" fmla="*/ 51 h 72"/>
                  <a:gd name="T22" fmla="*/ 21 w 84"/>
                  <a:gd name="T23" fmla="*/ 34 h 72"/>
                  <a:gd name="T24" fmla="*/ 7 w 84"/>
                  <a:gd name="T25" fmla="*/ 15 h 72"/>
                  <a:gd name="T26" fmla="*/ 5 w 84"/>
                  <a:gd name="T27" fmla="*/ 51 h 72"/>
                  <a:gd name="T28" fmla="*/ 0 w 84"/>
                  <a:gd name="T29" fmla="*/ 51 h 72"/>
                  <a:gd name="T30" fmla="*/ 2 w 84"/>
                  <a:gd name="T3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72">
                    <a:moveTo>
                      <a:pt x="2" y="0"/>
                    </a:moveTo>
                    <a:lnTo>
                      <a:pt x="50" y="14"/>
                    </a:lnTo>
                    <a:lnTo>
                      <a:pt x="49" y="19"/>
                    </a:lnTo>
                    <a:lnTo>
                      <a:pt x="11" y="8"/>
                    </a:lnTo>
                    <a:lnTo>
                      <a:pt x="25" y="28"/>
                    </a:lnTo>
                    <a:lnTo>
                      <a:pt x="42" y="45"/>
                    </a:lnTo>
                    <a:lnTo>
                      <a:pt x="62" y="57"/>
                    </a:lnTo>
                    <a:lnTo>
                      <a:pt x="84" y="66"/>
                    </a:lnTo>
                    <a:lnTo>
                      <a:pt x="82" y="72"/>
                    </a:lnTo>
                    <a:lnTo>
                      <a:pt x="59" y="64"/>
                    </a:lnTo>
                    <a:lnTo>
                      <a:pt x="39" y="51"/>
                    </a:lnTo>
                    <a:lnTo>
                      <a:pt x="21" y="34"/>
                    </a:lnTo>
                    <a:lnTo>
                      <a:pt x="7" y="15"/>
                    </a:lnTo>
                    <a:lnTo>
                      <a:pt x="5" y="51"/>
                    </a:lnTo>
                    <a:lnTo>
                      <a:pt x="0" y="51"/>
                    </a:lnTo>
                    <a:lnTo>
                      <a:pt x="2"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8" name="淘宝网chenying0907出品 7"/>
          <p:cNvGrpSpPr/>
          <p:nvPr/>
        </p:nvGrpSpPr>
        <p:grpSpPr>
          <a:xfrm>
            <a:off x="6895830" y="1935217"/>
            <a:ext cx="571765" cy="1692604"/>
            <a:chOff x="6966525" y="1680422"/>
            <a:chExt cx="658423" cy="1949140"/>
          </a:xfrm>
          <a:solidFill>
            <a:schemeClr val="accent3"/>
          </a:solidFill>
        </p:grpSpPr>
        <p:sp>
          <p:nvSpPr>
            <p:cNvPr id="200" name="Freeform 107"/>
            <p:cNvSpPr/>
            <p:nvPr/>
          </p:nvSpPr>
          <p:spPr bwMode="auto">
            <a:xfrm>
              <a:off x="6966525" y="1680422"/>
              <a:ext cx="658423" cy="1949140"/>
            </a:xfrm>
            <a:custGeom>
              <a:avLst/>
              <a:gdLst>
                <a:gd name="T0" fmla="*/ 0 w 378"/>
                <a:gd name="T1" fmla="*/ 0 h 1119"/>
                <a:gd name="T2" fmla="*/ 260 w 378"/>
                <a:gd name="T3" fmla="*/ 37 h 1119"/>
                <a:gd name="T4" fmla="*/ 285 w 378"/>
                <a:gd name="T5" fmla="*/ 42 h 1119"/>
                <a:gd name="T6" fmla="*/ 306 w 378"/>
                <a:gd name="T7" fmla="*/ 50 h 1119"/>
                <a:gd name="T8" fmla="*/ 327 w 378"/>
                <a:gd name="T9" fmla="*/ 60 h 1119"/>
                <a:gd name="T10" fmla="*/ 344 w 378"/>
                <a:gd name="T11" fmla="*/ 72 h 1119"/>
                <a:gd name="T12" fmla="*/ 358 w 378"/>
                <a:gd name="T13" fmla="*/ 86 h 1119"/>
                <a:gd name="T14" fmla="*/ 369 w 378"/>
                <a:gd name="T15" fmla="*/ 101 h 1119"/>
                <a:gd name="T16" fmla="*/ 376 w 378"/>
                <a:gd name="T17" fmla="*/ 119 h 1119"/>
                <a:gd name="T18" fmla="*/ 378 w 378"/>
                <a:gd name="T19" fmla="*/ 140 h 1119"/>
                <a:gd name="T20" fmla="*/ 378 w 378"/>
                <a:gd name="T21" fmla="*/ 968 h 1119"/>
                <a:gd name="T22" fmla="*/ 376 w 378"/>
                <a:gd name="T23" fmla="*/ 988 h 1119"/>
                <a:gd name="T24" fmla="*/ 369 w 378"/>
                <a:gd name="T25" fmla="*/ 1007 h 1119"/>
                <a:gd name="T26" fmla="*/ 359 w 378"/>
                <a:gd name="T27" fmla="*/ 1022 h 1119"/>
                <a:gd name="T28" fmla="*/ 345 w 378"/>
                <a:gd name="T29" fmla="*/ 1036 h 1119"/>
                <a:gd name="T30" fmla="*/ 328 w 378"/>
                <a:gd name="T31" fmla="*/ 1048 h 1119"/>
                <a:gd name="T32" fmla="*/ 307 w 378"/>
                <a:gd name="T33" fmla="*/ 1058 h 1119"/>
                <a:gd name="T34" fmla="*/ 285 w 378"/>
                <a:gd name="T35" fmla="*/ 1066 h 1119"/>
                <a:gd name="T36" fmla="*/ 260 w 378"/>
                <a:gd name="T37" fmla="*/ 1071 h 1119"/>
                <a:gd name="T38" fmla="*/ 0 w 378"/>
                <a:gd name="T39" fmla="*/ 1119 h 1119"/>
                <a:gd name="T40" fmla="*/ 0 w 378"/>
                <a:gd name="T41"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8" h="1119">
                  <a:moveTo>
                    <a:pt x="0" y="0"/>
                  </a:moveTo>
                  <a:lnTo>
                    <a:pt x="260" y="37"/>
                  </a:lnTo>
                  <a:lnTo>
                    <a:pt x="285" y="42"/>
                  </a:lnTo>
                  <a:lnTo>
                    <a:pt x="306" y="50"/>
                  </a:lnTo>
                  <a:lnTo>
                    <a:pt x="327" y="60"/>
                  </a:lnTo>
                  <a:lnTo>
                    <a:pt x="344" y="72"/>
                  </a:lnTo>
                  <a:lnTo>
                    <a:pt x="358" y="86"/>
                  </a:lnTo>
                  <a:lnTo>
                    <a:pt x="369" y="101"/>
                  </a:lnTo>
                  <a:lnTo>
                    <a:pt x="376" y="119"/>
                  </a:lnTo>
                  <a:lnTo>
                    <a:pt x="378" y="140"/>
                  </a:lnTo>
                  <a:lnTo>
                    <a:pt x="378" y="968"/>
                  </a:lnTo>
                  <a:lnTo>
                    <a:pt x="376" y="988"/>
                  </a:lnTo>
                  <a:lnTo>
                    <a:pt x="369" y="1007"/>
                  </a:lnTo>
                  <a:lnTo>
                    <a:pt x="359" y="1022"/>
                  </a:lnTo>
                  <a:lnTo>
                    <a:pt x="345" y="1036"/>
                  </a:lnTo>
                  <a:lnTo>
                    <a:pt x="328" y="1048"/>
                  </a:lnTo>
                  <a:lnTo>
                    <a:pt x="307" y="1058"/>
                  </a:lnTo>
                  <a:lnTo>
                    <a:pt x="285" y="1066"/>
                  </a:lnTo>
                  <a:lnTo>
                    <a:pt x="260" y="1071"/>
                  </a:lnTo>
                  <a:lnTo>
                    <a:pt x="0" y="1119"/>
                  </a:lnTo>
                  <a:lnTo>
                    <a:pt x="0" y="0"/>
                  </a:lnTo>
                  <a:close/>
                </a:path>
              </a:pathLst>
            </a:custGeom>
            <a:solidFill>
              <a:schemeClr val="bg1"/>
            </a:solidFill>
            <a:ln w="0">
              <a:noFill/>
              <a:prstDash val="solid"/>
              <a:round/>
            </a:ln>
            <a:effectLst>
              <a:outerShdw blurRad="254000" dist="38100" algn="l" rotWithShape="0">
                <a:prstClr val="black">
                  <a:alpha val="40000"/>
                </a:prstClr>
              </a:outerShdw>
            </a:effectLst>
          </p:spPr>
          <p:txBody>
            <a:bodyPr vert="horz" wrap="square" lIns="79405" tIns="39702" rIns="79405" bIns="39702" numCol="1" anchor="t" anchorCtr="0" compatLnSpc="1"/>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 name="淘宝网chenying0907出品 3"/>
            <p:cNvGrpSpPr/>
            <p:nvPr/>
          </p:nvGrpSpPr>
          <p:grpSpPr>
            <a:xfrm>
              <a:off x="7095423" y="2482548"/>
              <a:ext cx="214247" cy="344888"/>
              <a:chOff x="6694371" y="3162328"/>
              <a:chExt cx="214247" cy="344888"/>
            </a:xfrm>
            <a:grpFill/>
          </p:grpSpPr>
          <p:sp>
            <p:nvSpPr>
              <p:cNvPr id="204" name="Freeform 159"/>
              <p:cNvSpPr/>
              <p:nvPr/>
            </p:nvSpPr>
            <p:spPr bwMode="auto">
              <a:xfrm>
                <a:off x="6694371" y="3228519"/>
                <a:ext cx="198572" cy="278697"/>
              </a:xfrm>
              <a:custGeom>
                <a:avLst/>
                <a:gdLst>
                  <a:gd name="T0" fmla="*/ 64 w 114"/>
                  <a:gd name="T1" fmla="*/ 0 h 160"/>
                  <a:gd name="T2" fmla="*/ 71 w 114"/>
                  <a:gd name="T3" fmla="*/ 4 h 160"/>
                  <a:gd name="T4" fmla="*/ 89 w 114"/>
                  <a:gd name="T5" fmla="*/ 29 h 160"/>
                  <a:gd name="T6" fmla="*/ 103 w 114"/>
                  <a:gd name="T7" fmla="*/ 15 h 160"/>
                  <a:gd name="T8" fmla="*/ 105 w 114"/>
                  <a:gd name="T9" fmla="*/ 15 h 160"/>
                  <a:gd name="T10" fmla="*/ 109 w 114"/>
                  <a:gd name="T11" fmla="*/ 15 h 160"/>
                  <a:gd name="T12" fmla="*/ 112 w 114"/>
                  <a:gd name="T13" fmla="*/ 17 h 160"/>
                  <a:gd name="T14" fmla="*/ 114 w 114"/>
                  <a:gd name="T15" fmla="*/ 22 h 160"/>
                  <a:gd name="T16" fmla="*/ 112 w 114"/>
                  <a:gd name="T17" fmla="*/ 27 h 160"/>
                  <a:gd name="T18" fmla="*/ 92 w 114"/>
                  <a:gd name="T19" fmla="*/ 46 h 160"/>
                  <a:gd name="T20" fmla="*/ 91 w 114"/>
                  <a:gd name="T21" fmla="*/ 47 h 160"/>
                  <a:gd name="T22" fmla="*/ 86 w 114"/>
                  <a:gd name="T23" fmla="*/ 47 h 160"/>
                  <a:gd name="T24" fmla="*/ 81 w 114"/>
                  <a:gd name="T25" fmla="*/ 45 h 160"/>
                  <a:gd name="T26" fmla="*/ 72 w 114"/>
                  <a:gd name="T27" fmla="*/ 68 h 160"/>
                  <a:gd name="T28" fmla="*/ 69 w 114"/>
                  <a:gd name="T29" fmla="*/ 73 h 160"/>
                  <a:gd name="T30" fmla="*/ 68 w 114"/>
                  <a:gd name="T31" fmla="*/ 155 h 160"/>
                  <a:gd name="T32" fmla="*/ 64 w 114"/>
                  <a:gd name="T33" fmla="*/ 159 h 160"/>
                  <a:gd name="T34" fmla="*/ 57 w 114"/>
                  <a:gd name="T35" fmla="*/ 159 h 160"/>
                  <a:gd name="T36" fmla="*/ 53 w 114"/>
                  <a:gd name="T37" fmla="*/ 155 h 160"/>
                  <a:gd name="T38" fmla="*/ 52 w 114"/>
                  <a:gd name="T39" fmla="*/ 78 h 160"/>
                  <a:gd name="T40" fmla="*/ 46 w 114"/>
                  <a:gd name="T41" fmla="*/ 151 h 160"/>
                  <a:gd name="T42" fmla="*/ 43 w 114"/>
                  <a:gd name="T43" fmla="*/ 157 h 160"/>
                  <a:gd name="T44" fmla="*/ 37 w 114"/>
                  <a:gd name="T45" fmla="*/ 160 h 160"/>
                  <a:gd name="T46" fmla="*/ 31 w 114"/>
                  <a:gd name="T47" fmla="*/ 157 h 160"/>
                  <a:gd name="T48" fmla="*/ 28 w 114"/>
                  <a:gd name="T49" fmla="*/ 151 h 160"/>
                  <a:gd name="T50" fmla="*/ 27 w 114"/>
                  <a:gd name="T51" fmla="*/ 71 h 160"/>
                  <a:gd name="T52" fmla="*/ 26 w 114"/>
                  <a:gd name="T53" fmla="*/ 47 h 160"/>
                  <a:gd name="T54" fmla="*/ 13 w 114"/>
                  <a:gd name="T55" fmla="*/ 80 h 160"/>
                  <a:gd name="T56" fmla="*/ 8 w 114"/>
                  <a:gd name="T57" fmla="*/ 82 h 160"/>
                  <a:gd name="T58" fmla="*/ 2 w 114"/>
                  <a:gd name="T59" fmla="*/ 80 h 160"/>
                  <a:gd name="T60" fmla="*/ 0 w 114"/>
                  <a:gd name="T61" fmla="*/ 74 h 160"/>
                  <a:gd name="T62" fmla="*/ 25 w 114"/>
                  <a:gd name="T63" fmla="*/ 8 h 160"/>
                  <a:gd name="T64" fmla="*/ 26 w 114"/>
                  <a:gd name="T65" fmla="*/ 5 h 160"/>
                  <a:gd name="T66" fmla="*/ 29 w 114"/>
                  <a:gd name="T67" fmla="*/ 2 h 160"/>
                  <a:gd name="T68" fmla="*/ 34 w 114"/>
                  <a:gd name="T6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4" h="160">
                    <a:moveTo>
                      <a:pt x="34" y="0"/>
                    </a:moveTo>
                    <a:lnTo>
                      <a:pt x="64" y="0"/>
                    </a:lnTo>
                    <a:lnTo>
                      <a:pt x="67" y="2"/>
                    </a:lnTo>
                    <a:lnTo>
                      <a:pt x="71" y="4"/>
                    </a:lnTo>
                    <a:lnTo>
                      <a:pt x="72" y="5"/>
                    </a:lnTo>
                    <a:lnTo>
                      <a:pt x="89" y="29"/>
                    </a:lnTo>
                    <a:lnTo>
                      <a:pt x="101" y="16"/>
                    </a:lnTo>
                    <a:lnTo>
                      <a:pt x="103" y="15"/>
                    </a:lnTo>
                    <a:lnTo>
                      <a:pt x="104" y="15"/>
                    </a:lnTo>
                    <a:lnTo>
                      <a:pt x="105" y="15"/>
                    </a:lnTo>
                    <a:lnTo>
                      <a:pt x="106" y="14"/>
                    </a:lnTo>
                    <a:lnTo>
                      <a:pt x="109" y="15"/>
                    </a:lnTo>
                    <a:lnTo>
                      <a:pt x="111" y="15"/>
                    </a:lnTo>
                    <a:lnTo>
                      <a:pt x="112" y="17"/>
                    </a:lnTo>
                    <a:lnTo>
                      <a:pt x="114" y="19"/>
                    </a:lnTo>
                    <a:lnTo>
                      <a:pt x="114" y="22"/>
                    </a:lnTo>
                    <a:lnTo>
                      <a:pt x="113" y="24"/>
                    </a:lnTo>
                    <a:lnTo>
                      <a:pt x="112" y="27"/>
                    </a:lnTo>
                    <a:lnTo>
                      <a:pt x="92" y="46"/>
                    </a:lnTo>
                    <a:lnTo>
                      <a:pt x="92" y="46"/>
                    </a:lnTo>
                    <a:lnTo>
                      <a:pt x="92" y="46"/>
                    </a:lnTo>
                    <a:lnTo>
                      <a:pt x="91" y="47"/>
                    </a:lnTo>
                    <a:lnTo>
                      <a:pt x="89" y="47"/>
                    </a:lnTo>
                    <a:lnTo>
                      <a:pt x="86" y="47"/>
                    </a:lnTo>
                    <a:lnTo>
                      <a:pt x="84" y="46"/>
                    </a:lnTo>
                    <a:lnTo>
                      <a:pt x="81" y="45"/>
                    </a:lnTo>
                    <a:lnTo>
                      <a:pt x="73" y="32"/>
                    </a:lnTo>
                    <a:lnTo>
                      <a:pt x="72" y="68"/>
                    </a:lnTo>
                    <a:lnTo>
                      <a:pt x="71" y="71"/>
                    </a:lnTo>
                    <a:lnTo>
                      <a:pt x="69" y="73"/>
                    </a:lnTo>
                    <a:lnTo>
                      <a:pt x="69" y="151"/>
                    </a:lnTo>
                    <a:lnTo>
                      <a:pt x="68" y="155"/>
                    </a:lnTo>
                    <a:lnTo>
                      <a:pt x="67" y="157"/>
                    </a:lnTo>
                    <a:lnTo>
                      <a:pt x="64" y="159"/>
                    </a:lnTo>
                    <a:lnTo>
                      <a:pt x="61" y="160"/>
                    </a:lnTo>
                    <a:lnTo>
                      <a:pt x="57" y="159"/>
                    </a:lnTo>
                    <a:lnTo>
                      <a:pt x="55" y="157"/>
                    </a:lnTo>
                    <a:lnTo>
                      <a:pt x="53" y="155"/>
                    </a:lnTo>
                    <a:lnTo>
                      <a:pt x="52" y="151"/>
                    </a:lnTo>
                    <a:lnTo>
                      <a:pt x="52" y="78"/>
                    </a:lnTo>
                    <a:lnTo>
                      <a:pt x="46" y="78"/>
                    </a:lnTo>
                    <a:lnTo>
                      <a:pt x="46" y="151"/>
                    </a:lnTo>
                    <a:lnTo>
                      <a:pt x="44" y="155"/>
                    </a:lnTo>
                    <a:lnTo>
                      <a:pt x="43" y="157"/>
                    </a:lnTo>
                    <a:lnTo>
                      <a:pt x="40" y="159"/>
                    </a:lnTo>
                    <a:lnTo>
                      <a:pt x="37" y="160"/>
                    </a:lnTo>
                    <a:lnTo>
                      <a:pt x="34" y="159"/>
                    </a:lnTo>
                    <a:lnTo>
                      <a:pt x="31" y="157"/>
                    </a:lnTo>
                    <a:lnTo>
                      <a:pt x="29" y="155"/>
                    </a:lnTo>
                    <a:lnTo>
                      <a:pt x="28" y="151"/>
                    </a:lnTo>
                    <a:lnTo>
                      <a:pt x="28" y="73"/>
                    </a:lnTo>
                    <a:lnTo>
                      <a:pt x="27" y="71"/>
                    </a:lnTo>
                    <a:lnTo>
                      <a:pt x="26" y="68"/>
                    </a:lnTo>
                    <a:lnTo>
                      <a:pt x="26" y="47"/>
                    </a:lnTo>
                    <a:lnTo>
                      <a:pt x="14" y="78"/>
                    </a:lnTo>
                    <a:lnTo>
                      <a:pt x="13" y="80"/>
                    </a:lnTo>
                    <a:lnTo>
                      <a:pt x="11" y="82"/>
                    </a:lnTo>
                    <a:lnTo>
                      <a:pt x="8" y="82"/>
                    </a:lnTo>
                    <a:lnTo>
                      <a:pt x="4" y="82"/>
                    </a:lnTo>
                    <a:lnTo>
                      <a:pt x="2" y="80"/>
                    </a:lnTo>
                    <a:lnTo>
                      <a:pt x="1" y="78"/>
                    </a:lnTo>
                    <a:lnTo>
                      <a:pt x="0" y="74"/>
                    </a:lnTo>
                    <a:lnTo>
                      <a:pt x="0" y="72"/>
                    </a:lnTo>
                    <a:lnTo>
                      <a:pt x="25" y="8"/>
                    </a:lnTo>
                    <a:lnTo>
                      <a:pt x="25" y="7"/>
                    </a:lnTo>
                    <a:lnTo>
                      <a:pt x="26" y="5"/>
                    </a:lnTo>
                    <a:lnTo>
                      <a:pt x="27" y="3"/>
                    </a:lnTo>
                    <a:lnTo>
                      <a:pt x="29" y="2"/>
                    </a:lnTo>
                    <a:lnTo>
                      <a:pt x="31" y="2"/>
                    </a:lnTo>
                    <a:lnTo>
                      <a:pt x="34"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5" name="Freeform 160"/>
              <p:cNvSpPr/>
              <p:nvPr/>
            </p:nvSpPr>
            <p:spPr bwMode="auto">
              <a:xfrm>
                <a:off x="6746626" y="3162328"/>
                <a:ext cx="64449" cy="62707"/>
              </a:xfrm>
              <a:custGeom>
                <a:avLst/>
                <a:gdLst>
                  <a:gd name="T0" fmla="*/ 19 w 37"/>
                  <a:gd name="T1" fmla="*/ 0 h 36"/>
                  <a:gd name="T2" fmla="*/ 29 w 37"/>
                  <a:gd name="T3" fmla="*/ 3 h 36"/>
                  <a:gd name="T4" fmla="*/ 35 w 37"/>
                  <a:gd name="T5" fmla="*/ 9 h 36"/>
                  <a:gd name="T6" fmla="*/ 37 w 37"/>
                  <a:gd name="T7" fmla="*/ 18 h 36"/>
                  <a:gd name="T8" fmla="*/ 35 w 37"/>
                  <a:gd name="T9" fmla="*/ 28 h 36"/>
                  <a:gd name="T10" fmla="*/ 29 w 37"/>
                  <a:gd name="T11" fmla="*/ 34 h 36"/>
                  <a:gd name="T12" fmla="*/ 19 w 37"/>
                  <a:gd name="T13" fmla="*/ 36 h 36"/>
                  <a:gd name="T14" fmla="*/ 10 w 37"/>
                  <a:gd name="T15" fmla="*/ 34 h 36"/>
                  <a:gd name="T16" fmla="*/ 4 w 37"/>
                  <a:gd name="T17" fmla="*/ 28 h 36"/>
                  <a:gd name="T18" fmla="*/ 0 w 37"/>
                  <a:gd name="T19" fmla="*/ 18 h 36"/>
                  <a:gd name="T20" fmla="*/ 4 w 37"/>
                  <a:gd name="T21" fmla="*/ 9 h 36"/>
                  <a:gd name="T22" fmla="*/ 10 w 37"/>
                  <a:gd name="T23" fmla="*/ 3 h 36"/>
                  <a:gd name="T24" fmla="*/ 19 w 37"/>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36">
                    <a:moveTo>
                      <a:pt x="19" y="0"/>
                    </a:moveTo>
                    <a:lnTo>
                      <a:pt x="29" y="3"/>
                    </a:lnTo>
                    <a:lnTo>
                      <a:pt x="35" y="9"/>
                    </a:lnTo>
                    <a:lnTo>
                      <a:pt x="37" y="18"/>
                    </a:lnTo>
                    <a:lnTo>
                      <a:pt x="35" y="28"/>
                    </a:lnTo>
                    <a:lnTo>
                      <a:pt x="29" y="34"/>
                    </a:lnTo>
                    <a:lnTo>
                      <a:pt x="19" y="36"/>
                    </a:lnTo>
                    <a:lnTo>
                      <a:pt x="10" y="34"/>
                    </a:lnTo>
                    <a:lnTo>
                      <a:pt x="4" y="28"/>
                    </a:lnTo>
                    <a:lnTo>
                      <a:pt x="0" y="18"/>
                    </a:lnTo>
                    <a:lnTo>
                      <a:pt x="4" y="9"/>
                    </a:lnTo>
                    <a:lnTo>
                      <a:pt x="10" y="3"/>
                    </a:lnTo>
                    <a:lnTo>
                      <a:pt x="19"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6" name="Freeform 161"/>
              <p:cNvSpPr>
                <a:spLocks noEditPoints="1"/>
              </p:cNvSpPr>
              <p:nvPr/>
            </p:nvSpPr>
            <p:spPr bwMode="auto">
              <a:xfrm>
                <a:off x="6852879" y="3169296"/>
                <a:ext cx="55739" cy="76642"/>
              </a:xfrm>
              <a:custGeom>
                <a:avLst/>
                <a:gdLst>
                  <a:gd name="T0" fmla="*/ 12 w 32"/>
                  <a:gd name="T1" fmla="*/ 4 h 44"/>
                  <a:gd name="T2" fmla="*/ 7 w 32"/>
                  <a:gd name="T3" fmla="*/ 8 h 44"/>
                  <a:gd name="T4" fmla="*/ 6 w 32"/>
                  <a:gd name="T5" fmla="*/ 15 h 44"/>
                  <a:gd name="T6" fmla="*/ 8 w 32"/>
                  <a:gd name="T7" fmla="*/ 21 h 44"/>
                  <a:gd name="T8" fmla="*/ 11 w 32"/>
                  <a:gd name="T9" fmla="*/ 27 h 44"/>
                  <a:gd name="T10" fmla="*/ 14 w 32"/>
                  <a:gd name="T11" fmla="*/ 30 h 44"/>
                  <a:gd name="T12" fmla="*/ 13 w 32"/>
                  <a:gd name="T13" fmla="*/ 24 h 44"/>
                  <a:gd name="T14" fmla="*/ 13 w 32"/>
                  <a:gd name="T15" fmla="*/ 19 h 44"/>
                  <a:gd name="T16" fmla="*/ 15 w 32"/>
                  <a:gd name="T17" fmla="*/ 19 h 44"/>
                  <a:gd name="T18" fmla="*/ 18 w 32"/>
                  <a:gd name="T19" fmla="*/ 19 h 44"/>
                  <a:gd name="T20" fmla="*/ 20 w 32"/>
                  <a:gd name="T21" fmla="*/ 20 h 44"/>
                  <a:gd name="T22" fmla="*/ 18 w 32"/>
                  <a:gd name="T23" fmla="*/ 27 h 44"/>
                  <a:gd name="T24" fmla="*/ 21 w 32"/>
                  <a:gd name="T25" fmla="*/ 30 h 44"/>
                  <a:gd name="T26" fmla="*/ 23 w 32"/>
                  <a:gd name="T27" fmla="*/ 24 h 44"/>
                  <a:gd name="T28" fmla="*/ 26 w 32"/>
                  <a:gd name="T29" fmla="*/ 18 h 44"/>
                  <a:gd name="T30" fmla="*/ 26 w 32"/>
                  <a:gd name="T31" fmla="*/ 11 h 44"/>
                  <a:gd name="T32" fmla="*/ 22 w 32"/>
                  <a:gd name="T33" fmla="*/ 6 h 44"/>
                  <a:gd name="T34" fmla="*/ 16 w 32"/>
                  <a:gd name="T35" fmla="*/ 4 h 44"/>
                  <a:gd name="T36" fmla="*/ 21 w 32"/>
                  <a:gd name="T37" fmla="*/ 0 h 44"/>
                  <a:gd name="T38" fmla="*/ 28 w 32"/>
                  <a:gd name="T39" fmla="*/ 5 h 44"/>
                  <a:gd name="T40" fmla="*/ 32 w 32"/>
                  <a:gd name="T41" fmla="*/ 15 h 44"/>
                  <a:gd name="T42" fmla="*/ 27 w 32"/>
                  <a:gd name="T43" fmla="*/ 25 h 44"/>
                  <a:gd name="T44" fmla="*/ 25 w 32"/>
                  <a:gd name="T45" fmla="*/ 29 h 44"/>
                  <a:gd name="T46" fmla="*/ 24 w 32"/>
                  <a:gd name="T47" fmla="*/ 40 h 44"/>
                  <a:gd name="T48" fmla="*/ 23 w 32"/>
                  <a:gd name="T49" fmla="*/ 43 h 44"/>
                  <a:gd name="T50" fmla="*/ 19 w 32"/>
                  <a:gd name="T51" fmla="*/ 43 h 44"/>
                  <a:gd name="T52" fmla="*/ 16 w 32"/>
                  <a:gd name="T53" fmla="*/ 44 h 44"/>
                  <a:gd name="T54" fmla="*/ 13 w 32"/>
                  <a:gd name="T55" fmla="*/ 43 h 44"/>
                  <a:gd name="T56" fmla="*/ 9 w 32"/>
                  <a:gd name="T57" fmla="*/ 43 h 44"/>
                  <a:gd name="T58" fmla="*/ 8 w 32"/>
                  <a:gd name="T59" fmla="*/ 40 h 44"/>
                  <a:gd name="T60" fmla="*/ 7 w 32"/>
                  <a:gd name="T61" fmla="*/ 29 h 44"/>
                  <a:gd name="T62" fmla="*/ 4 w 32"/>
                  <a:gd name="T63" fmla="*/ 25 h 44"/>
                  <a:gd name="T64" fmla="*/ 0 w 32"/>
                  <a:gd name="T65" fmla="*/ 15 h 44"/>
                  <a:gd name="T66" fmla="*/ 3 w 32"/>
                  <a:gd name="T67" fmla="*/ 5 h 44"/>
                  <a:gd name="T68" fmla="*/ 11 w 32"/>
                  <a:gd name="T6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 h="44">
                    <a:moveTo>
                      <a:pt x="16" y="4"/>
                    </a:moveTo>
                    <a:lnTo>
                      <a:pt x="12" y="4"/>
                    </a:lnTo>
                    <a:lnTo>
                      <a:pt x="10" y="6"/>
                    </a:lnTo>
                    <a:lnTo>
                      <a:pt x="7" y="8"/>
                    </a:lnTo>
                    <a:lnTo>
                      <a:pt x="6" y="11"/>
                    </a:lnTo>
                    <a:lnTo>
                      <a:pt x="6" y="15"/>
                    </a:lnTo>
                    <a:lnTo>
                      <a:pt x="6" y="18"/>
                    </a:lnTo>
                    <a:lnTo>
                      <a:pt x="8" y="21"/>
                    </a:lnTo>
                    <a:lnTo>
                      <a:pt x="9" y="24"/>
                    </a:lnTo>
                    <a:lnTo>
                      <a:pt x="11" y="27"/>
                    </a:lnTo>
                    <a:lnTo>
                      <a:pt x="12" y="30"/>
                    </a:lnTo>
                    <a:lnTo>
                      <a:pt x="14" y="30"/>
                    </a:lnTo>
                    <a:lnTo>
                      <a:pt x="14" y="27"/>
                    </a:lnTo>
                    <a:lnTo>
                      <a:pt x="13" y="24"/>
                    </a:lnTo>
                    <a:lnTo>
                      <a:pt x="12" y="20"/>
                    </a:lnTo>
                    <a:lnTo>
                      <a:pt x="13" y="19"/>
                    </a:lnTo>
                    <a:lnTo>
                      <a:pt x="14" y="19"/>
                    </a:lnTo>
                    <a:lnTo>
                      <a:pt x="15" y="19"/>
                    </a:lnTo>
                    <a:lnTo>
                      <a:pt x="16" y="19"/>
                    </a:lnTo>
                    <a:lnTo>
                      <a:pt x="18" y="19"/>
                    </a:lnTo>
                    <a:lnTo>
                      <a:pt x="19" y="19"/>
                    </a:lnTo>
                    <a:lnTo>
                      <a:pt x="20" y="20"/>
                    </a:lnTo>
                    <a:lnTo>
                      <a:pt x="19" y="24"/>
                    </a:lnTo>
                    <a:lnTo>
                      <a:pt x="18" y="27"/>
                    </a:lnTo>
                    <a:lnTo>
                      <a:pt x="18" y="30"/>
                    </a:lnTo>
                    <a:lnTo>
                      <a:pt x="21" y="30"/>
                    </a:lnTo>
                    <a:lnTo>
                      <a:pt x="21" y="27"/>
                    </a:lnTo>
                    <a:lnTo>
                      <a:pt x="23" y="24"/>
                    </a:lnTo>
                    <a:lnTo>
                      <a:pt x="24" y="21"/>
                    </a:lnTo>
                    <a:lnTo>
                      <a:pt x="26" y="18"/>
                    </a:lnTo>
                    <a:lnTo>
                      <a:pt x="27" y="15"/>
                    </a:lnTo>
                    <a:lnTo>
                      <a:pt x="26" y="11"/>
                    </a:lnTo>
                    <a:lnTo>
                      <a:pt x="25" y="8"/>
                    </a:lnTo>
                    <a:lnTo>
                      <a:pt x="22" y="6"/>
                    </a:lnTo>
                    <a:lnTo>
                      <a:pt x="20" y="4"/>
                    </a:lnTo>
                    <a:lnTo>
                      <a:pt x="16" y="4"/>
                    </a:lnTo>
                    <a:close/>
                    <a:moveTo>
                      <a:pt x="16" y="0"/>
                    </a:moveTo>
                    <a:lnTo>
                      <a:pt x="21" y="0"/>
                    </a:lnTo>
                    <a:lnTo>
                      <a:pt x="25" y="2"/>
                    </a:lnTo>
                    <a:lnTo>
                      <a:pt x="28" y="5"/>
                    </a:lnTo>
                    <a:lnTo>
                      <a:pt x="31" y="9"/>
                    </a:lnTo>
                    <a:lnTo>
                      <a:pt x="32" y="15"/>
                    </a:lnTo>
                    <a:lnTo>
                      <a:pt x="31" y="19"/>
                    </a:lnTo>
                    <a:lnTo>
                      <a:pt x="27" y="25"/>
                    </a:lnTo>
                    <a:lnTo>
                      <a:pt x="26" y="27"/>
                    </a:lnTo>
                    <a:lnTo>
                      <a:pt x="25" y="29"/>
                    </a:lnTo>
                    <a:lnTo>
                      <a:pt x="24" y="31"/>
                    </a:lnTo>
                    <a:lnTo>
                      <a:pt x="24" y="40"/>
                    </a:lnTo>
                    <a:lnTo>
                      <a:pt x="24" y="42"/>
                    </a:lnTo>
                    <a:lnTo>
                      <a:pt x="23" y="43"/>
                    </a:lnTo>
                    <a:lnTo>
                      <a:pt x="21" y="43"/>
                    </a:lnTo>
                    <a:lnTo>
                      <a:pt x="19" y="43"/>
                    </a:lnTo>
                    <a:lnTo>
                      <a:pt x="18" y="44"/>
                    </a:lnTo>
                    <a:lnTo>
                      <a:pt x="16" y="44"/>
                    </a:lnTo>
                    <a:lnTo>
                      <a:pt x="14" y="44"/>
                    </a:lnTo>
                    <a:lnTo>
                      <a:pt x="13" y="43"/>
                    </a:lnTo>
                    <a:lnTo>
                      <a:pt x="11" y="43"/>
                    </a:lnTo>
                    <a:lnTo>
                      <a:pt x="9" y="43"/>
                    </a:lnTo>
                    <a:lnTo>
                      <a:pt x="8" y="42"/>
                    </a:lnTo>
                    <a:lnTo>
                      <a:pt x="8" y="40"/>
                    </a:lnTo>
                    <a:lnTo>
                      <a:pt x="8" y="31"/>
                    </a:lnTo>
                    <a:lnTo>
                      <a:pt x="7" y="29"/>
                    </a:lnTo>
                    <a:lnTo>
                      <a:pt x="6" y="27"/>
                    </a:lnTo>
                    <a:lnTo>
                      <a:pt x="4" y="25"/>
                    </a:lnTo>
                    <a:lnTo>
                      <a:pt x="1" y="19"/>
                    </a:lnTo>
                    <a:lnTo>
                      <a:pt x="0" y="15"/>
                    </a:lnTo>
                    <a:lnTo>
                      <a:pt x="1" y="9"/>
                    </a:lnTo>
                    <a:lnTo>
                      <a:pt x="3" y="5"/>
                    </a:lnTo>
                    <a:lnTo>
                      <a:pt x="7" y="2"/>
                    </a:lnTo>
                    <a:lnTo>
                      <a:pt x="11" y="0"/>
                    </a:lnTo>
                    <a:lnTo>
                      <a:pt x="16"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48" name="TextBox 24"/>
          <p:cNvSpPr txBox="1"/>
          <p:nvPr/>
        </p:nvSpPr>
        <p:spPr>
          <a:xfrm>
            <a:off x="1991360" y="5067300"/>
            <a:ext cx="8869045" cy="1863725"/>
          </a:xfrm>
          <a:prstGeom prst="rect">
            <a:avLst/>
          </a:prstGeom>
          <a:noFill/>
        </p:spPr>
        <p:txBody>
          <a:bodyPr wrap="square" rtlCol="0">
            <a:spAutoFit/>
          </a:bodyPr>
          <a:lstStyle/>
          <a:p>
            <a:pPr>
              <a:lnSpc>
                <a:spcPct val="120000"/>
              </a:lnSpc>
            </a:pPr>
            <a:r>
              <a:rPr lang="en-US" altLang="zh-CN" sz="24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4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爬楼事件需要</a:t>
            </a:r>
            <a:r>
              <a:rPr lang="zh-CN" altLang="en-US" sz="24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准确的</a:t>
            </a:r>
            <a:r>
              <a:rPr lang="zh-CN" altLang="en-US" sz="24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计算出当前盒子到</a:t>
            </a:r>
            <a:r>
              <a:rPr lang="en-US" altLang="zh-CN" sz="24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body</a:t>
            </a:r>
            <a:r>
              <a:rPr lang="zh-CN" altLang="en-US" sz="24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的距离</a:t>
            </a:r>
            <a:r>
              <a:rPr lang="en-US" altLang="zh-CN" sz="24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判断条件中也需要通过距离来判断当前爬楼盒子的样式来实现爬楼效果</a:t>
            </a:r>
            <a:r>
              <a:rPr lang="en-US" altLang="zh-CN" sz="24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轮播图中每次页面的偏移量也需要实时来获取当前屏幕的分辨率</a:t>
            </a:r>
            <a:endParaRPr lang="zh-CN" altLang="en-US" sz="24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TextBox 8"/>
          <p:cNvSpPr txBox="1"/>
          <p:nvPr/>
        </p:nvSpPr>
        <p:spPr>
          <a:xfrm>
            <a:off x="857250" y="172132"/>
            <a:ext cx="3949155" cy="615315"/>
          </a:xfrm>
          <a:prstGeom prst="rect">
            <a:avLst/>
          </a:prstGeom>
          <a:noFill/>
        </p:spPr>
        <p:txBody>
          <a:bodyPr wrap="square" lIns="0" tIns="0" rIns="0" bIns="0" rtlCol="0" anchor="ctr">
            <a:spAutoFit/>
          </a:bodyPr>
          <a:lstStyle/>
          <a:p>
            <a:r>
              <a:rPr lang="en-US" altLang="zh-CN"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js</a:t>
            </a:r>
            <a:r>
              <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逻辑易错点</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79"/>
                                        </p:tgtEl>
                                        <p:attrNameLst>
                                          <p:attrName>style.visibility</p:attrName>
                                        </p:attrNameLst>
                                      </p:cBhvr>
                                      <p:to>
                                        <p:strVal val="visible"/>
                                      </p:to>
                                    </p:set>
                                    <p:anim calcmode="lin" valueType="num">
                                      <p:cBhvr additive="base">
                                        <p:cTn id="7" dur="500"/>
                                        <p:tgtEl>
                                          <p:spTgt spid="179"/>
                                        </p:tgtEl>
                                        <p:attrNameLst>
                                          <p:attrName>ppt_x</p:attrName>
                                        </p:attrNameLst>
                                      </p:cBhvr>
                                      <p:tavLst>
                                        <p:tav tm="0">
                                          <p:val>
                                            <p:strVal val="#ppt_x+#ppt_w*1.125000"/>
                                          </p:val>
                                        </p:tav>
                                        <p:tav tm="100000">
                                          <p:val>
                                            <p:strVal val="#ppt_x"/>
                                          </p:val>
                                        </p:tav>
                                      </p:tavLst>
                                    </p:anim>
                                    <p:animEffect transition="in" filter="wipe(left)">
                                      <p:cBhvr>
                                        <p:cTn id="8" dur="500"/>
                                        <p:tgtEl>
                                          <p:spTgt spid="179"/>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88"/>
                                        </p:tgtEl>
                                        <p:attrNameLst>
                                          <p:attrName>style.visibility</p:attrName>
                                        </p:attrNameLst>
                                      </p:cBhvr>
                                      <p:to>
                                        <p:strVal val="visible"/>
                                      </p:to>
                                    </p:set>
                                    <p:anim calcmode="lin" valueType="num">
                                      <p:cBhvr additive="base">
                                        <p:cTn id="11" dur="500"/>
                                        <p:tgtEl>
                                          <p:spTgt spid="188"/>
                                        </p:tgtEl>
                                        <p:attrNameLst>
                                          <p:attrName>ppt_x</p:attrName>
                                        </p:attrNameLst>
                                      </p:cBhvr>
                                      <p:tavLst>
                                        <p:tav tm="0">
                                          <p:val>
                                            <p:strVal val="#ppt_x+#ppt_w*1.125000"/>
                                          </p:val>
                                        </p:tav>
                                        <p:tav tm="100000">
                                          <p:val>
                                            <p:strVal val="#ppt_x"/>
                                          </p:val>
                                        </p:tav>
                                      </p:tavLst>
                                    </p:anim>
                                    <p:animEffect transition="in" filter="wipe(left)">
                                      <p:cBhvr>
                                        <p:cTn id="12" dur="500"/>
                                        <p:tgtEl>
                                          <p:spTgt spid="188"/>
                                        </p:tgtEl>
                                      </p:cBhvr>
                                    </p:animEffect>
                                  </p:childTnLst>
                                </p:cTn>
                              </p:par>
                              <p:par>
                                <p:cTn id="13" presetID="12" presetClass="entr" presetSubtype="2" fill="hold" grpId="0" nodeType="withEffect">
                                  <p:stCondLst>
                                    <p:cond delay="0"/>
                                  </p:stCondLst>
                                  <p:childTnLst>
                                    <p:set>
                                      <p:cBhvr>
                                        <p:cTn id="14" dur="1" fill="hold">
                                          <p:stCondLst>
                                            <p:cond delay="0"/>
                                          </p:stCondLst>
                                        </p:cTn>
                                        <p:tgtEl>
                                          <p:spTgt spid="199"/>
                                        </p:tgtEl>
                                        <p:attrNameLst>
                                          <p:attrName>style.visibility</p:attrName>
                                        </p:attrNameLst>
                                      </p:cBhvr>
                                      <p:to>
                                        <p:strVal val="visible"/>
                                      </p:to>
                                    </p:set>
                                    <p:anim calcmode="lin" valueType="num">
                                      <p:cBhvr additive="base">
                                        <p:cTn id="15" dur="500"/>
                                        <p:tgtEl>
                                          <p:spTgt spid="199"/>
                                        </p:tgtEl>
                                        <p:attrNameLst>
                                          <p:attrName>ppt_x</p:attrName>
                                        </p:attrNameLst>
                                      </p:cBhvr>
                                      <p:tavLst>
                                        <p:tav tm="0">
                                          <p:val>
                                            <p:strVal val="#ppt_x+#ppt_w*1.125000"/>
                                          </p:val>
                                        </p:tav>
                                        <p:tav tm="100000">
                                          <p:val>
                                            <p:strVal val="#ppt_x"/>
                                          </p:val>
                                        </p:tav>
                                      </p:tavLst>
                                    </p:anim>
                                    <p:animEffect transition="in" filter="wipe(left)">
                                      <p:cBhvr>
                                        <p:cTn id="16" dur="500"/>
                                        <p:tgtEl>
                                          <p:spTgt spid="199"/>
                                        </p:tgtEl>
                                      </p:cBhvr>
                                    </p:animEffect>
                                  </p:childTnLst>
                                </p:cTn>
                              </p:par>
                              <p:par>
                                <p:cTn id="17" presetID="12" presetClass="entr" presetSubtype="2" fill="hold" grpId="0" nodeType="withEffect">
                                  <p:stCondLst>
                                    <p:cond delay="0"/>
                                  </p:stCondLst>
                                  <p:childTnLst>
                                    <p:set>
                                      <p:cBhvr>
                                        <p:cTn id="18" dur="1" fill="hold">
                                          <p:stCondLst>
                                            <p:cond delay="0"/>
                                          </p:stCondLst>
                                        </p:cTn>
                                        <p:tgtEl>
                                          <p:spTgt spid="169"/>
                                        </p:tgtEl>
                                        <p:attrNameLst>
                                          <p:attrName>style.visibility</p:attrName>
                                        </p:attrNameLst>
                                      </p:cBhvr>
                                      <p:to>
                                        <p:strVal val="visible"/>
                                      </p:to>
                                    </p:set>
                                    <p:anim calcmode="lin" valueType="num">
                                      <p:cBhvr additive="base">
                                        <p:cTn id="19" dur="500"/>
                                        <p:tgtEl>
                                          <p:spTgt spid="169"/>
                                        </p:tgtEl>
                                        <p:attrNameLst>
                                          <p:attrName>ppt_x</p:attrName>
                                        </p:attrNameLst>
                                      </p:cBhvr>
                                      <p:tavLst>
                                        <p:tav tm="0">
                                          <p:val>
                                            <p:strVal val="#ppt_x+#ppt_w*1.125000"/>
                                          </p:val>
                                        </p:tav>
                                        <p:tav tm="100000">
                                          <p:val>
                                            <p:strVal val="#ppt_x"/>
                                          </p:val>
                                        </p:tav>
                                      </p:tavLst>
                                    </p:anim>
                                    <p:animEffect transition="in" filter="wipe(left)">
                                      <p:cBhvr>
                                        <p:cTn id="20" dur="500"/>
                                        <p:tgtEl>
                                          <p:spTgt spid="169"/>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par>
                                <p:cTn id="25" presetID="22" presetClass="entr" presetSubtype="8"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par>
                                <p:cTn id="28" presetID="22" presetClass="entr" presetSubtype="8"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par>
                                <p:cTn id="31" presetID="22" presetClass="entr" presetSubtype="8"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par>
                          <p:cTn id="34" fill="hold">
                            <p:stCondLst>
                              <p:cond delay="1000"/>
                            </p:stCondLst>
                            <p:childTnLst>
                              <p:par>
                                <p:cTn id="35" presetID="53" presetClass="entr" presetSubtype="16"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12" presetClass="entr" presetSubtype="1"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 calcmode="lin" valueType="num">
                                      <p:cBhvr additive="base">
                                        <p:cTn id="42" dur="500"/>
                                        <p:tgtEl>
                                          <p:spTgt spid="48"/>
                                        </p:tgtEl>
                                        <p:attrNameLst>
                                          <p:attrName>ppt_y</p:attrName>
                                        </p:attrNameLst>
                                      </p:cBhvr>
                                      <p:tavLst>
                                        <p:tav tm="0">
                                          <p:val>
                                            <p:strVal val="#ppt_y-#ppt_h*1.125000"/>
                                          </p:val>
                                        </p:tav>
                                        <p:tav tm="100000">
                                          <p:val>
                                            <p:strVal val="#ppt_y"/>
                                          </p:val>
                                        </p:tav>
                                      </p:tavLst>
                                    </p:anim>
                                    <p:animEffect transition="in" filter="wipe(down)">
                                      <p:cBhvr>
                                        <p:cTn id="4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P spid="188" grpId="0" animBg="1"/>
      <p:bldP spid="169" grpId="0" animBg="1"/>
      <p:bldP spid="199" grpId="0" animBg="1"/>
      <p:bldP spid="4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a:spLocks noChangeArrowheads="1"/>
          </p:cNvSpPr>
          <p:nvPr/>
        </p:nvSpPr>
        <p:spPr bwMode="auto">
          <a:xfrm>
            <a:off x="4100573" y="3197248"/>
            <a:ext cx="3230880" cy="1534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pPr algn="r"/>
            <a:r>
              <a:rPr lang="en-US" sz="3375" dirty="0">
                <a:solidFill>
                  <a:schemeClr val="accent1"/>
                </a:solidFill>
                <a:latin typeface="Arial" panose="020B0604020202020204" pitchFamily="34" charset="0"/>
                <a:ea typeface="微软雅黑" panose="020B0503020204020204" pitchFamily="34" charset="-122"/>
                <a:sym typeface="Arial" panose="020B0604020202020204" pitchFamily="34" charset="0"/>
              </a:rPr>
              <a:t>2020</a:t>
            </a:r>
            <a:endParaRPr lang="en-US" sz="3375"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a:p>
            <a:pPr algn="r"/>
            <a:r>
              <a:rPr lang="zh-CN" altLang="en-US" sz="6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项目收获</a:t>
            </a:r>
            <a:endParaRPr lang="zh-CN" altLang="en-US" sz="60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4" name="淘宝网chenying0907出品 10"/>
          <p:cNvSpPr>
            <a:spLocks noChangeArrowheads="1"/>
          </p:cNvSpPr>
          <p:nvPr/>
        </p:nvSpPr>
        <p:spPr bwMode="auto">
          <a:xfrm>
            <a:off x="3525264" y="2520708"/>
            <a:ext cx="380619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The 2020 annual work summary</a:t>
            </a:r>
            <a:endParaRPr lang="zh-CN" alt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5" name="淘宝网chenying0907出品 11"/>
          <p:cNvSpPr>
            <a:spLocks noChangeShapeType="1"/>
          </p:cNvSpPr>
          <p:nvPr/>
        </p:nvSpPr>
        <p:spPr bwMode="auto">
          <a:xfrm>
            <a:off x="1826905" y="2957656"/>
            <a:ext cx="5504548" cy="1675"/>
          </a:xfrm>
          <a:prstGeom prst="line">
            <a:avLst/>
          </a:prstGeom>
          <a:noFill/>
          <a:ln w="6350" cap="flat" cmpd="sng">
            <a:solidFill>
              <a:schemeClr val="accent1"/>
            </a:solidFill>
            <a:bevel/>
          </a:ln>
          <a:extLst>
            <a:ext uri="{909E8E84-426E-40DD-AFC4-6F175D3DCCD1}">
              <a14:hiddenFill xmlns:a14="http://schemas.microsoft.com/office/drawing/2010/main">
                <a:noFill/>
              </a14:hiddenFill>
            </a:ext>
          </a:extLst>
        </p:spPr>
        <p:txBody>
          <a:bodyPr/>
          <a:lstStyle/>
          <a:p>
            <a:endParaRPr lang="zh-CN" altLang="en-US" sz="200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 Box 3"/>
          <p:cNvSpPr>
            <a:spLocks noChangeArrowheads="1"/>
          </p:cNvSpPr>
          <p:nvPr/>
        </p:nvSpPr>
        <p:spPr bwMode="auto">
          <a:xfrm>
            <a:off x="7422714" y="2021941"/>
            <a:ext cx="3021981" cy="3154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r>
              <a:rPr lang="en-US" sz="19900" dirty="0">
                <a:solidFill>
                  <a:schemeClr val="accent1"/>
                </a:solidFill>
                <a:latin typeface="Arial" panose="020B0604020202020204" pitchFamily="34" charset="0"/>
                <a:ea typeface="微软雅黑" panose="020B0503020204020204" pitchFamily="34" charset="-122"/>
                <a:sym typeface="Arial" panose="020B0604020202020204" pitchFamily="34" charset="0"/>
              </a:rPr>
              <a:t>04</a:t>
            </a:r>
            <a:endParaRPr lang="zh-CN" altLang="en-US" sz="199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6" presetClass="entr" presetSubtype="0" fill="hold" grpId="0" nodeType="clickEffect">
                                  <p:stCondLst>
                                    <p:cond delay="0"/>
                                  </p:stCondLst>
                                  <p:iterate type="lt">
                                    <p:tmPct val="10000"/>
                                  </p:iterate>
                                  <p:childTnLst>
                                    <p:set>
                                      <p:cBhvr>
                                        <p:cTn id="11" dur="1" fill="hold">
                                          <p:stCondLst>
                                            <p:cond delay="0"/>
                                          </p:stCondLst>
                                        </p:cTn>
                                        <p:tgtEl>
                                          <p:spTgt spid="5123"/>
                                        </p:tgtEl>
                                        <p:attrNameLst>
                                          <p:attrName>style.visibility</p:attrName>
                                        </p:attrNameLst>
                                      </p:cBhvr>
                                      <p:to>
                                        <p:strVal val="visible"/>
                                      </p:to>
                                    </p:set>
                                    <p:anim by="(-#ppt_w*2)" calcmode="lin" valueType="num">
                                      <p:cBhvr rctx="PPT">
                                        <p:cTn id="12" dur="500" autoRev="1" fill="hold">
                                          <p:stCondLst>
                                            <p:cond delay="0"/>
                                          </p:stCondLst>
                                        </p:cTn>
                                        <p:tgtEl>
                                          <p:spTgt spid="5123"/>
                                        </p:tgtEl>
                                        <p:attrNameLst>
                                          <p:attrName>ppt_w</p:attrName>
                                        </p:attrNameLst>
                                      </p:cBhvr>
                                    </p:anim>
                                    <p:anim by="(#ppt_w*0.50)" calcmode="lin" valueType="num">
                                      <p:cBhvr>
                                        <p:cTn id="13" dur="500" decel="50000" autoRev="1" fill="hold">
                                          <p:stCondLst>
                                            <p:cond delay="0"/>
                                          </p:stCondLst>
                                        </p:cTn>
                                        <p:tgtEl>
                                          <p:spTgt spid="5123"/>
                                        </p:tgtEl>
                                        <p:attrNameLst>
                                          <p:attrName>ppt_x</p:attrName>
                                        </p:attrNameLst>
                                      </p:cBhvr>
                                    </p:anim>
                                    <p:anim from="(-#ppt_h/2)" to="(#ppt_y)" calcmode="lin" valueType="num">
                                      <p:cBhvr>
                                        <p:cTn id="14" dur="1000" fill="hold">
                                          <p:stCondLst>
                                            <p:cond delay="0"/>
                                          </p:stCondLst>
                                        </p:cTn>
                                        <p:tgtEl>
                                          <p:spTgt spid="5123"/>
                                        </p:tgtEl>
                                        <p:attrNameLst>
                                          <p:attrName>ppt_y</p:attrName>
                                        </p:attrNameLst>
                                      </p:cBhvr>
                                    </p:anim>
                                    <p:animRot by="21600000">
                                      <p:cBhvr>
                                        <p:cTn id="15" dur="1000" fill="hold">
                                          <p:stCondLst>
                                            <p:cond delay="0"/>
                                          </p:stCondLst>
                                        </p:cTn>
                                        <p:tgtEl>
                                          <p:spTgt spid="5123"/>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5125"/>
                                        </p:tgtEl>
                                        <p:attrNameLst>
                                          <p:attrName>style.visibility</p:attrName>
                                        </p:attrNameLst>
                                      </p:cBhvr>
                                      <p:to>
                                        <p:strVal val="visible"/>
                                      </p:to>
                                    </p:set>
                                    <p:anim calcmode="lin" valueType="num">
                                      <p:cBhvr additive="base">
                                        <p:cTn id="20" dur="500" fill="hold"/>
                                        <p:tgtEl>
                                          <p:spTgt spid="5125"/>
                                        </p:tgtEl>
                                        <p:attrNameLst>
                                          <p:attrName>ppt_x</p:attrName>
                                        </p:attrNameLst>
                                      </p:cBhvr>
                                      <p:tavLst>
                                        <p:tav tm="0">
                                          <p:val>
                                            <p:strVal val="0-#ppt_w/2"/>
                                          </p:val>
                                        </p:tav>
                                        <p:tav tm="100000">
                                          <p:val>
                                            <p:strVal val="#ppt_x"/>
                                          </p:val>
                                        </p:tav>
                                      </p:tavLst>
                                    </p:anim>
                                    <p:anim calcmode="lin" valueType="num">
                                      <p:cBhvr additive="base">
                                        <p:cTn id="21" dur="500" fill="hold"/>
                                        <p:tgtEl>
                                          <p:spTgt spid="5125"/>
                                        </p:tgtEl>
                                        <p:attrNameLst>
                                          <p:attrName>ppt_y</p:attrName>
                                        </p:attrNameLst>
                                      </p:cBhvr>
                                      <p:tavLst>
                                        <p:tav tm="0">
                                          <p:val>
                                            <p:strVal val="#ppt_y"/>
                                          </p:val>
                                        </p:tav>
                                        <p:tav tm="100000">
                                          <p:val>
                                            <p:strVal val="#ppt_y"/>
                                          </p:val>
                                        </p:tav>
                                      </p:tavLst>
                                    </p:anim>
                                  </p:childTnLst>
                                </p:cTn>
                              </p:par>
                              <p:par>
                                <p:cTn id="22" presetID="56" presetClass="entr" presetSubtype="0" fill="hold" grpId="0" nodeType="withEffect">
                                  <p:stCondLst>
                                    <p:cond delay="0"/>
                                  </p:stCondLst>
                                  <p:iterate type="lt">
                                    <p:tmPct val="10000"/>
                                  </p:iterate>
                                  <p:childTnLst>
                                    <p:set>
                                      <p:cBhvr>
                                        <p:cTn id="23" dur="1" fill="hold">
                                          <p:stCondLst>
                                            <p:cond delay="0"/>
                                          </p:stCondLst>
                                        </p:cTn>
                                        <p:tgtEl>
                                          <p:spTgt spid="5124"/>
                                        </p:tgtEl>
                                        <p:attrNameLst>
                                          <p:attrName>style.visibility</p:attrName>
                                        </p:attrNameLst>
                                      </p:cBhvr>
                                      <p:to>
                                        <p:strVal val="visible"/>
                                      </p:to>
                                    </p:set>
                                    <p:anim by="(-#ppt_w*2)" calcmode="lin" valueType="num">
                                      <p:cBhvr rctx="PPT">
                                        <p:cTn id="24" dur="500" autoRev="1" fill="hold">
                                          <p:stCondLst>
                                            <p:cond delay="0"/>
                                          </p:stCondLst>
                                        </p:cTn>
                                        <p:tgtEl>
                                          <p:spTgt spid="5124"/>
                                        </p:tgtEl>
                                        <p:attrNameLst>
                                          <p:attrName>ppt_w</p:attrName>
                                        </p:attrNameLst>
                                      </p:cBhvr>
                                    </p:anim>
                                    <p:anim by="(#ppt_w*0.50)" calcmode="lin" valueType="num">
                                      <p:cBhvr>
                                        <p:cTn id="25" dur="500" decel="50000" autoRev="1" fill="hold">
                                          <p:stCondLst>
                                            <p:cond delay="0"/>
                                          </p:stCondLst>
                                        </p:cTn>
                                        <p:tgtEl>
                                          <p:spTgt spid="5124"/>
                                        </p:tgtEl>
                                        <p:attrNameLst>
                                          <p:attrName>ppt_x</p:attrName>
                                        </p:attrNameLst>
                                      </p:cBhvr>
                                    </p:anim>
                                    <p:anim from="(-#ppt_h/2)" to="(#ppt_y)" calcmode="lin" valueType="num">
                                      <p:cBhvr>
                                        <p:cTn id="26" dur="1000" fill="hold">
                                          <p:stCondLst>
                                            <p:cond delay="0"/>
                                          </p:stCondLst>
                                        </p:cTn>
                                        <p:tgtEl>
                                          <p:spTgt spid="5124"/>
                                        </p:tgtEl>
                                        <p:attrNameLst>
                                          <p:attrName>ppt_y</p:attrName>
                                        </p:attrNameLst>
                                      </p:cBhvr>
                                    </p:anim>
                                    <p:animRot by="21600000">
                                      <p:cBhvr>
                                        <p:cTn id="27" dur="1000" fill="hold">
                                          <p:stCondLst>
                                            <p:cond delay="0"/>
                                          </p:stCondLst>
                                        </p:cTn>
                                        <p:tgtEl>
                                          <p:spTgt spid="51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p:bldP spid="5124" grpId="0"/>
      <p:bldP spid="5125" grpId="0" bldLvl="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624"/>
          <p:cNvSpPr/>
          <p:nvPr/>
        </p:nvSpPr>
        <p:spPr>
          <a:xfrm>
            <a:off x="3288387" y="2488121"/>
            <a:ext cx="6345087" cy="355326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730" y="16970"/>
                  <a:pt x="4055" y="13284"/>
                  <a:pt x="7055" y="10308"/>
                </a:cubicBezTo>
                <a:cubicBezTo>
                  <a:pt x="10098" y="7290"/>
                  <a:pt x="13901" y="4973"/>
                  <a:pt x="18380" y="2877"/>
                </a:cubicBezTo>
                <a:lnTo>
                  <a:pt x="18198" y="0"/>
                </a:lnTo>
                <a:lnTo>
                  <a:pt x="21600" y="4603"/>
                </a:lnTo>
                <a:lnTo>
                  <a:pt x="18924" y="11507"/>
                </a:lnTo>
                <a:lnTo>
                  <a:pt x="18743" y="8630"/>
                </a:lnTo>
                <a:cubicBezTo>
                  <a:pt x="14655" y="9764"/>
                  <a:pt x="11069" y="11155"/>
                  <a:pt x="8004" y="13185"/>
                </a:cubicBezTo>
                <a:cubicBezTo>
                  <a:pt x="4885" y="15251"/>
                  <a:pt x="2242" y="17999"/>
                  <a:pt x="0" y="21600"/>
                </a:cubicBezTo>
                <a:close/>
              </a:path>
            </a:pathLst>
          </a:custGeom>
          <a:solidFill>
            <a:schemeClr val="accent4"/>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Text Placeholder 3"/>
          <p:cNvSpPr txBox="1"/>
          <p:nvPr/>
        </p:nvSpPr>
        <p:spPr>
          <a:xfrm>
            <a:off x="1157738" y="3714240"/>
            <a:ext cx="1455414" cy="996315"/>
          </a:xfrm>
          <a:prstGeom prst="rect">
            <a:avLst/>
          </a:prstGeom>
        </p:spPr>
        <p:txBody>
          <a:bodyPr lIns="0" tIns="0" rIns="0" bIns="0" anchor="ctr">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20000"/>
              </a:lnSpc>
              <a:buNone/>
            </a:pPr>
            <a:r>
              <a:rPr lang="zh-CN" altLang="en-US" sz="1800" dirty="0">
                <a:solidFill>
                  <a:schemeClr val="accent4">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对页面布局有充分的实战理解</a:t>
            </a:r>
            <a:endParaRPr lang="zh-CN" altLang="en-US" sz="1800" dirty="0">
              <a:solidFill>
                <a:schemeClr val="accent4">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Text Placeholder 4"/>
          <p:cNvSpPr txBox="1"/>
          <p:nvPr/>
        </p:nvSpPr>
        <p:spPr>
          <a:xfrm>
            <a:off x="1316807" y="4453996"/>
            <a:ext cx="2069617" cy="147320"/>
          </a:xfrm>
          <a:prstGeom prst="rect">
            <a:avLst/>
          </a:prstGeom>
        </p:spPr>
        <p:txBody>
          <a:bodyPr wrap="square" lIns="0" tIns="0" rIns="0" bIns="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20000"/>
              </a:lnSpc>
              <a:buNone/>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Shape 1626"/>
          <p:cNvSpPr/>
          <p:nvPr/>
        </p:nvSpPr>
        <p:spPr>
          <a:xfrm flipV="1">
            <a:off x="3761000" y="4275926"/>
            <a:ext cx="1" cy="1270207"/>
          </a:xfrm>
          <a:prstGeom prst="line">
            <a:avLst/>
          </a:prstGeom>
          <a:ln w="12700">
            <a:solidFill>
              <a:srgbClr val="A6AAA9"/>
            </a:solidFill>
            <a:miter lim="400000"/>
          </a:ln>
        </p:spPr>
        <p:txBody>
          <a:bodyPr lIns="23262" tIns="23262" rIns="23262" bIns="23262" anchor="ctr"/>
          <a:lstStyle/>
          <a:p>
            <a:pPr lvl="0"/>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Shape 1627"/>
          <p:cNvSpPr/>
          <p:nvPr/>
        </p:nvSpPr>
        <p:spPr>
          <a:xfrm flipV="1">
            <a:off x="4977450" y="2888774"/>
            <a:ext cx="1" cy="1803900"/>
          </a:xfrm>
          <a:prstGeom prst="line">
            <a:avLst/>
          </a:prstGeom>
          <a:ln w="12700">
            <a:solidFill>
              <a:srgbClr val="A6AAA9"/>
            </a:solidFill>
            <a:miter lim="400000"/>
          </a:ln>
        </p:spPr>
        <p:txBody>
          <a:bodyPr lIns="23262" tIns="23262" rIns="23262" bIns="23262" anchor="ctr"/>
          <a:lstStyle/>
          <a:p>
            <a:pPr lvl="0"/>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Shape 1628"/>
          <p:cNvSpPr/>
          <p:nvPr/>
        </p:nvSpPr>
        <p:spPr>
          <a:xfrm flipV="1">
            <a:off x="6150256" y="2274125"/>
            <a:ext cx="1" cy="1877028"/>
          </a:xfrm>
          <a:prstGeom prst="line">
            <a:avLst/>
          </a:prstGeom>
          <a:ln w="12700">
            <a:solidFill>
              <a:srgbClr val="A6AAA9"/>
            </a:solidFill>
            <a:miter lim="400000"/>
          </a:ln>
        </p:spPr>
        <p:txBody>
          <a:bodyPr lIns="23262" tIns="23262" rIns="23262" bIns="23262" anchor="ctr"/>
          <a:lstStyle/>
          <a:p>
            <a:pPr lvl="0"/>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Shape 1629"/>
          <p:cNvSpPr/>
          <p:nvPr/>
        </p:nvSpPr>
        <p:spPr>
          <a:xfrm flipV="1">
            <a:off x="7793481" y="3641557"/>
            <a:ext cx="1" cy="1246393"/>
          </a:xfrm>
          <a:prstGeom prst="line">
            <a:avLst/>
          </a:prstGeom>
          <a:ln w="12700">
            <a:solidFill>
              <a:srgbClr val="A6AAA9"/>
            </a:solidFill>
            <a:miter lim="400000"/>
          </a:ln>
        </p:spPr>
        <p:txBody>
          <a:bodyPr lIns="23262" tIns="23262" rIns="23262" bIns="23262" anchor="ctr"/>
          <a:lstStyle/>
          <a:p>
            <a:pPr lvl="0"/>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Shape 1630"/>
          <p:cNvSpPr/>
          <p:nvPr/>
        </p:nvSpPr>
        <p:spPr>
          <a:xfrm>
            <a:off x="3567420" y="4083961"/>
            <a:ext cx="387159" cy="387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7447" tIns="17447" rIns="17447" bIns="17447" numCol="1" anchor="ctr">
            <a:noAutofit/>
          </a:bodyP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Shape 1636"/>
          <p:cNvSpPr/>
          <p:nvPr/>
        </p:nvSpPr>
        <p:spPr>
          <a:xfrm>
            <a:off x="4780806" y="2677406"/>
            <a:ext cx="387159" cy="387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17447" tIns="17447" rIns="17447" bIns="17447" numCol="1" anchor="ctr">
            <a:noAutofit/>
          </a:bodyP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Shape 1642"/>
          <p:cNvSpPr/>
          <p:nvPr/>
        </p:nvSpPr>
        <p:spPr>
          <a:xfrm>
            <a:off x="5959263" y="1910232"/>
            <a:ext cx="387159" cy="387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17447" tIns="17447" rIns="17447" bIns="17447" numCol="1" anchor="ctr">
            <a:noAutofit/>
          </a:bodyP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Shape 1648"/>
          <p:cNvSpPr/>
          <p:nvPr/>
        </p:nvSpPr>
        <p:spPr>
          <a:xfrm>
            <a:off x="7598272" y="4731307"/>
            <a:ext cx="387159" cy="387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17447" tIns="17447" rIns="17447" bIns="17447" numCol="1" anchor="ctr">
            <a:noAutofit/>
          </a:bodyP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Shape 1653"/>
          <p:cNvSpPr/>
          <p:nvPr/>
        </p:nvSpPr>
        <p:spPr>
          <a:xfrm>
            <a:off x="3708087" y="5500752"/>
            <a:ext cx="105820" cy="1058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Shape 1654"/>
          <p:cNvSpPr/>
          <p:nvPr/>
        </p:nvSpPr>
        <p:spPr>
          <a:xfrm>
            <a:off x="4895131" y="4612606"/>
            <a:ext cx="164632" cy="164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Shape 1655"/>
          <p:cNvSpPr/>
          <p:nvPr/>
        </p:nvSpPr>
        <p:spPr>
          <a:xfrm>
            <a:off x="6044444" y="4048660"/>
            <a:ext cx="211623" cy="2116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Shape 1656"/>
          <p:cNvSpPr/>
          <p:nvPr/>
        </p:nvSpPr>
        <p:spPr>
          <a:xfrm>
            <a:off x="7659778" y="3513302"/>
            <a:ext cx="261698" cy="2616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 Placeholder 4"/>
          <p:cNvSpPr txBox="1"/>
          <p:nvPr/>
        </p:nvSpPr>
        <p:spPr>
          <a:xfrm>
            <a:off x="2519062" y="3064216"/>
            <a:ext cx="2063339" cy="738505"/>
          </a:xfrm>
          <a:prstGeom prst="rect">
            <a:avLst/>
          </a:prstGeom>
        </p:spPr>
        <p:txBody>
          <a:bodyPr vert="horz" lIns="0" tIns="0" rIns="0" bIns="0" rtlCol="0">
            <a:sp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charset="0"/>
                <a:ea typeface="Open Sans" panose="020B0606030504020204" charset="0"/>
                <a:cs typeface="Open Sans" panose="020B06060305040202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20000"/>
              </a:lnSpc>
            </a:pPr>
            <a:r>
              <a:rPr lang="en-US" altLang="zh-CN" sz="2000" dirty="0">
                <a:solidFill>
                  <a:srgbClr val="29ABE2"/>
                </a:solidFill>
                <a:latin typeface="Arial" panose="020B0604020202020204" pitchFamily="34" charset="0"/>
                <a:ea typeface="微软雅黑" panose="020B0503020204020204" pitchFamily="34" charset="-122"/>
                <a:cs typeface="+mn-ea"/>
                <a:sym typeface="Arial" panose="020B0604020202020204" pitchFamily="34" charset="0"/>
              </a:rPr>
              <a:t>js</a:t>
            </a:r>
            <a:r>
              <a:rPr lang="zh-CN" altLang="en-US" sz="2000" dirty="0">
                <a:solidFill>
                  <a:srgbClr val="29ABE2"/>
                </a:solidFill>
                <a:latin typeface="Arial" panose="020B0604020202020204" pitchFamily="34" charset="0"/>
                <a:ea typeface="微软雅黑" panose="020B0503020204020204" pitchFamily="34" charset="-122"/>
                <a:cs typeface="+mn-ea"/>
                <a:sym typeface="Arial" panose="020B0604020202020204" pitchFamily="34" charset="0"/>
              </a:rPr>
              <a:t>逻辑性有了一定的加强</a:t>
            </a: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 Placeholder 3"/>
          <p:cNvSpPr txBox="1"/>
          <p:nvPr/>
        </p:nvSpPr>
        <p:spPr>
          <a:xfrm>
            <a:off x="6537411" y="1657989"/>
            <a:ext cx="1345236" cy="996315"/>
          </a:xfrm>
          <a:prstGeom prst="rect">
            <a:avLst/>
          </a:prstGeom>
        </p:spPr>
        <p:txBody>
          <a:bodyPr vert="horz"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charset="0"/>
                <a:ea typeface="Open Sans" panose="020B0606030504020204" charset="0"/>
                <a:cs typeface="Open Sans" panose="020B06060305040202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1800" dirty="0">
                <a:solidFill>
                  <a:srgbClr val="CA8F45"/>
                </a:solidFill>
                <a:latin typeface="Arial" panose="020B0604020202020204" pitchFamily="34" charset="0"/>
                <a:ea typeface="微软雅黑" panose="020B0503020204020204" pitchFamily="34" charset="-122"/>
                <a:cs typeface="+mn-ea"/>
                <a:sym typeface="Arial" panose="020B0604020202020204" pitchFamily="34" charset="0"/>
              </a:rPr>
              <a:t>认识到了自己的弱项</a:t>
            </a:r>
            <a:r>
              <a:rPr lang="en-US" altLang="zh-CN" sz="1800" dirty="0">
                <a:solidFill>
                  <a:srgbClr val="CA8F45"/>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800" dirty="0">
                <a:solidFill>
                  <a:srgbClr val="CA8F45"/>
                </a:solidFill>
                <a:latin typeface="Arial" panose="020B0604020202020204" pitchFamily="34" charset="0"/>
                <a:ea typeface="微软雅黑" panose="020B0503020204020204" pitchFamily="34" charset="-122"/>
                <a:cs typeface="+mn-ea"/>
                <a:sym typeface="Arial" panose="020B0604020202020204" pitchFamily="34" charset="0"/>
              </a:rPr>
              <a:t>同时有待提高</a:t>
            </a:r>
            <a:endParaRPr lang="zh-CN" altLang="en-US" sz="1800" dirty="0">
              <a:solidFill>
                <a:srgbClr val="CA8F45"/>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Text Placeholder 4"/>
          <p:cNvSpPr txBox="1"/>
          <p:nvPr/>
        </p:nvSpPr>
        <p:spPr>
          <a:xfrm>
            <a:off x="6525058" y="2305244"/>
            <a:ext cx="1711622" cy="147320"/>
          </a:xfrm>
          <a:prstGeom prst="rect">
            <a:avLst/>
          </a:prstGeom>
        </p:spPr>
        <p:txBody>
          <a:bodyPr vert="horz" lIns="0" tIns="0" rIns="0" bIns="0" rtlCol="0">
            <a:sp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charset="0"/>
                <a:ea typeface="Open Sans" panose="020B0606030504020204" charset="0"/>
                <a:cs typeface="Open Sans" panose="020B06060305040202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Text Placeholder 3"/>
          <p:cNvSpPr txBox="1"/>
          <p:nvPr/>
        </p:nvSpPr>
        <p:spPr>
          <a:xfrm>
            <a:off x="8178452" y="4311407"/>
            <a:ext cx="1344392" cy="1328420"/>
          </a:xfrm>
          <a:prstGeom prst="rect">
            <a:avLst/>
          </a:prstGeom>
        </p:spPr>
        <p:txBody>
          <a:bodyPr vert="horz"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charset="0"/>
                <a:ea typeface="Open Sans" panose="020B0606030504020204" charset="0"/>
                <a:cs typeface="Open Sans" panose="020B06060305040202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1800" dirty="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回顾了以前学习的知识</a:t>
            </a:r>
            <a:r>
              <a:rPr lang="en-US" altLang="zh-CN" sz="1800" dirty="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800" dirty="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加深了自己印象</a:t>
            </a:r>
            <a:endParaRPr lang="zh-CN" altLang="en-US" sz="1800" dirty="0">
              <a:solidFill>
                <a:schemeClr val="accent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Text Placeholder 4"/>
          <p:cNvSpPr txBox="1"/>
          <p:nvPr/>
        </p:nvSpPr>
        <p:spPr>
          <a:xfrm>
            <a:off x="3643250" y="4148913"/>
            <a:ext cx="235494" cy="283037"/>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charset="0"/>
                <a:ea typeface="Open Sans" panose="020B0606030504020204" charset="0"/>
                <a:cs typeface="Open Sans" panose="020B06060305040202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id-ID" sz="14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01</a:t>
            </a:r>
            <a:endParaRPr lang="id-ID" sz="14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Text Placeholder 4"/>
          <p:cNvSpPr txBox="1"/>
          <p:nvPr/>
        </p:nvSpPr>
        <p:spPr>
          <a:xfrm>
            <a:off x="4856642" y="2729465"/>
            <a:ext cx="235494" cy="283037"/>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charset="0"/>
                <a:ea typeface="Open Sans" panose="020B0606030504020204" charset="0"/>
                <a:cs typeface="Open Sans" panose="020B06060305040202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id-ID" sz="14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02</a:t>
            </a:r>
            <a:endParaRPr lang="id-ID" sz="14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Text Placeholder 4"/>
          <p:cNvSpPr txBox="1"/>
          <p:nvPr/>
        </p:nvSpPr>
        <p:spPr>
          <a:xfrm>
            <a:off x="6038562" y="1962295"/>
            <a:ext cx="235494" cy="283037"/>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charset="0"/>
                <a:ea typeface="Open Sans" panose="020B0606030504020204" charset="0"/>
                <a:cs typeface="Open Sans" panose="020B06060305040202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id-ID" sz="14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03</a:t>
            </a:r>
            <a:endParaRPr lang="id-ID" sz="14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Text Placeholder 4"/>
          <p:cNvSpPr txBox="1"/>
          <p:nvPr/>
        </p:nvSpPr>
        <p:spPr>
          <a:xfrm>
            <a:off x="7674105" y="4802272"/>
            <a:ext cx="235494" cy="283037"/>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charset="0"/>
                <a:ea typeface="Open Sans" panose="020B0606030504020204" charset="0"/>
                <a:cs typeface="Open Sans" panose="020B06060305040202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id-ID" sz="14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04</a:t>
            </a:r>
            <a:endParaRPr lang="id-ID" sz="14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Shape 1625"/>
          <p:cNvSpPr/>
          <p:nvPr/>
        </p:nvSpPr>
        <p:spPr>
          <a:xfrm>
            <a:off x="9731475" y="2434047"/>
            <a:ext cx="1270207" cy="12702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6"/>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Shape 1657"/>
          <p:cNvSpPr/>
          <p:nvPr/>
        </p:nvSpPr>
        <p:spPr>
          <a:xfrm>
            <a:off x="10177332" y="2605031"/>
            <a:ext cx="378722" cy="387159"/>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bg1"/>
          </a:solidFill>
          <a:ln w="12700">
            <a:miter lim="400000"/>
          </a:ln>
        </p:spPr>
        <p:txBody>
          <a:bodyPr lIns="0" tIns="0" rIns="0" bIns="0" anchor="ct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 Placeholder 3"/>
          <p:cNvSpPr txBox="1"/>
          <p:nvPr/>
        </p:nvSpPr>
        <p:spPr>
          <a:xfrm>
            <a:off x="11001375" y="2729230"/>
            <a:ext cx="1761490" cy="549910"/>
          </a:xfrm>
          <a:prstGeom prst="rect">
            <a:avLst/>
          </a:prstGeom>
        </p:spPr>
        <p:txBody>
          <a:bodyPr vert="horz" lIns="0" tIns="0" rIns="0" bIns="0" rtlCol="0" anchor="ct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charset="0"/>
                <a:ea typeface="Open Sans" panose="020B0606030504020204" charset="0"/>
                <a:cs typeface="Open Sans" panose="020B06060305040202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0000"/>
              </a:lnSpc>
            </a:pPr>
            <a:r>
              <a:rPr lang="zh-CN" altLang="en-US" sz="2400" b="1" dirty="0">
                <a:solidFill>
                  <a:srgbClr val="4BC1DD"/>
                </a:solidFill>
                <a:latin typeface="Arial" panose="020B0604020202020204" pitchFamily="34" charset="0"/>
                <a:ea typeface="微软雅黑" panose="020B0503020204020204" pitchFamily="34" charset="-122"/>
                <a:cs typeface="+mn-ea"/>
                <a:sym typeface="Arial" panose="020B0604020202020204" pitchFamily="34" charset="0"/>
              </a:rPr>
              <a:t>团结力量大</a:t>
            </a:r>
            <a:endParaRPr lang="zh-CN" altLang="en-US" sz="2400" b="1" dirty="0">
              <a:solidFill>
                <a:srgbClr val="4BC1DD"/>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TextBox 8"/>
          <p:cNvSpPr txBox="1"/>
          <p:nvPr/>
        </p:nvSpPr>
        <p:spPr>
          <a:xfrm>
            <a:off x="857250" y="172132"/>
            <a:ext cx="3949155" cy="615315"/>
          </a:xfrm>
          <a:prstGeom prst="rect">
            <a:avLst/>
          </a:prstGeom>
          <a:noFill/>
        </p:spPr>
        <p:txBody>
          <a:bodyPr wrap="square" lIns="0" tIns="0" rIns="0" bIns="0" rtlCol="0" anchor="ctr">
            <a:spAutoFit/>
          </a:bodyPr>
          <a:lstStyle/>
          <a:p>
            <a:r>
              <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项目收获</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ppt_w</p:attrName>
                                        </p:attrNameLst>
                                      </p:cBhvr>
                                      <p:tavLst>
                                        <p:tav tm="0">
                                          <p:val>
                                            <p:fltVal val="0"/>
                                          </p:val>
                                        </p:tav>
                                        <p:tav tm="100000">
                                          <p:val>
                                            <p:strVal val="#ppt_w"/>
                                          </p:val>
                                        </p:tav>
                                      </p:tavLst>
                                    </p:anim>
                                    <p:anim calcmode="lin" valueType="num">
                                      <p:cBhvr>
                                        <p:cTn id="25" dur="500" fill="hold"/>
                                        <p:tgtEl>
                                          <p:spTgt spid="24"/>
                                        </p:tgtEl>
                                        <p:attrNameLst>
                                          <p:attrName>ppt_h</p:attrName>
                                        </p:attrNameLst>
                                      </p:cBhvr>
                                      <p:tavLst>
                                        <p:tav tm="0">
                                          <p:val>
                                            <p:fltVal val="0"/>
                                          </p:val>
                                        </p:tav>
                                        <p:tav tm="100000">
                                          <p:val>
                                            <p:strVal val="#ppt_h"/>
                                          </p:val>
                                        </p:tav>
                                      </p:tavLst>
                                    </p:anim>
                                    <p:animEffect transition="in" filter="fade">
                                      <p:cBhvr>
                                        <p:cTn id="26" dur="500"/>
                                        <p:tgtEl>
                                          <p:spTgt spid="24"/>
                                        </p:tgtEl>
                                      </p:cBhvr>
                                    </p:animEffect>
                                  </p:childTnLst>
                                </p:cTn>
                              </p:par>
                            </p:childTnLst>
                          </p:cTn>
                        </p:par>
                        <p:par>
                          <p:cTn id="27" fill="hold">
                            <p:stCondLst>
                              <p:cond delay="2000"/>
                            </p:stCondLst>
                            <p:childTnLst>
                              <p:par>
                                <p:cTn id="28" presetID="18" presetClass="entr" presetSubtype="12" fill="hold" grpId="0" nodeType="afterEffect">
                                  <p:stCondLst>
                                    <p:cond delay="0"/>
                                  </p:stCondLst>
                                  <p:childTnLst>
                                    <p:set>
                                      <p:cBhvr>
                                        <p:cTn id="29" dur="1" fill="hold">
                                          <p:stCondLst>
                                            <p:cond delay="0"/>
                                          </p:stCondLst>
                                        </p:cTn>
                                        <p:tgtEl>
                                          <p:spTgt spid="3">
                                            <p:txEl>
                                              <p:pRg st="0" end="0"/>
                                            </p:txEl>
                                          </p:spTgt>
                                        </p:tgtEl>
                                        <p:attrNameLst>
                                          <p:attrName>style.visibility</p:attrName>
                                        </p:attrNameLst>
                                      </p:cBhvr>
                                      <p:to>
                                        <p:strVal val="visible"/>
                                      </p:to>
                                    </p:set>
                                    <p:animEffect transition="in" filter="strips(downLeft)">
                                      <p:cBhvr>
                                        <p:cTn id="30" dur="500"/>
                                        <p:tgtEl>
                                          <p:spTgt spid="3">
                                            <p:txEl>
                                              <p:pRg st="0" end="0"/>
                                            </p:txEl>
                                          </p:spTgt>
                                        </p:tgtEl>
                                      </p:cBhvr>
                                    </p:animEffect>
                                  </p:childTnLst>
                                </p:cTn>
                              </p:par>
                              <p:par>
                                <p:cTn id="31" presetID="18" presetClass="entr" presetSubtype="12" fill="hold" grpId="0" nodeType="withEffect">
                                  <p:stCondLst>
                                    <p:cond delay="0"/>
                                  </p:stCondLst>
                                  <p:childTnLst>
                                    <p:set>
                                      <p:cBhvr>
                                        <p:cTn id="32" dur="1" fill="hold">
                                          <p:stCondLst>
                                            <p:cond delay="0"/>
                                          </p:stCondLst>
                                        </p:cTn>
                                        <p:tgtEl>
                                          <p:spTgt spid="4">
                                            <p:txEl>
                                              <p:pRg st="0" end="0"/>
                                            </p:txEl>
                                          </p:spTgt>
                                        </p:tgtEl>
                                        <p:attrNameLst>
                                          <p:attrName>style.visibility</p:attrName>
                                        </p:attrNameLst>
                                      </p:cBhvr>
                                      <p:to>
                                        <p:strVal val="visible"/>
                                      </p:to>
                                    </p:set>
                                    <p:animEffect transition="in" filter="strips(downLeft)">
                                      <p:cBhvr>
                                        <p:cTn id="33" dur="500"/>
                                        <p:tgtEl>
                                          <p:spTgt spid="4">
                                            <p:txEl>
                                              <p:pRg st="0" end="0"/>
                                            </p:txEl>
                                          </p:spTgt>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par>
                          <p:cTn id="38" fill="hold">
                            <p:stCondLst>
                              <p:cond delay="3000"/>
                            </p:stCondLst>
                            <p:childTnLst>
                              <p:par>
                                <p:cTn id="39" presetID="22" presetClass="entr" presetSubtype="4"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down)">
                                      <p:cBhvr>
                                        <p:cTn id="41" dur="500"/>
                                        <p:tgtEl>
                                          <p:spTgt spid="6"/>
                                        </p:tgtEl>
                                      </p:cBhvr>
                                    </p:animEffect>
                                  </p:childTnLst>
                                </p:cTn>
                              </p:par>
                            </p:childTnLst>
                          </p:cTn>
                        </p:par>
                        <p:par>
                          <p:cTn id="42" fill="hold">
                            <p:stCondLst>
                              <p:cond delay="3500"/>
                            </p:stCondLst>
                            <p:childTnLst>
                              <p:par>
                                <p:cTn id="43" presetID="53" presetClass="entr" presetSubtype="16" fill="hold" grpId="0" nodeType="after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p:cTn id="45" dur="500" fill="hold"/>
                                        <p:tgtEl>
                                          <p:spTgt spid="10"/>
                                        </p:tgtEl>
                                        <p:attrNameLst>
                                          <p:attrName>ppt_w</p:attrName>
                                        </p:attrNameLst>
                                      </p:cBhvr>
                                      <p:tavLst>
                                        <p:tav tm="0">
                                          <p:val>
                                            <p:fltVal val="0"/>
                                          </p:val>
                                        </p:tav>
                                        <p:tav tm="100000">
                                          <p:val>
                                            <p:strVal val="#ppt_w"/>
                                          </p:val>
                                        </p:tav>
                                      </p:tavLst>
                                    </p:anim>
                                    <p:anim calcmode="lin" valueType="num">
                                      <p:cBhvr>
                                        <p:cTn id="46" dur="500" fill="hold"/>
                                        <p:tgtEl>
                                          <p:spTgt spid="10"/>
                                        </p:tgtEl>
                                        <p:attrNameLst>
                                          <p:attrName>ppt_h</p:attrName>
                                        </p:attrNameLst>
                                      </p:cBhvr>
                                      <p:tavLst>
                                        <p:tav tm="0">
                                          <p:val>
                                            <p:fltVal val="0"/>
                                          </p:val>
                                        </p:tav>
                                        <p:tav tm="100000">
                                          <p:val>
                                            <p:strVal val="#ppt_h"/>
                                          </p:val>
                                        </p:tav>
                                      </p:tavLst>
                                    </p:anim>
                                    <p:animEffect transition="in" filter="fade">
                                      <p:cBhvr>
                                        <p:cTn id="47" dur="500"/>
                                        <p:tgtEl>
                                          <p:spTgt spid="10"/>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p:cTn id="50" dur="500" fill="hold"/>
                                        <p:tgtEl>
                                          <p:spTgt spid="25"/>
                                        </p:tgtEl>
                                        <p:attrNameLst>
                                          <p:attrName>ppt_w</p:attrName>
                                        </p:attrNameLst>
                                      </p:cBhvr>
                                      <p:tavLst>
                                        <p:tav tm="0">
                                          <p:val>
                                            <p:fltVal val="0"/>
                                          </p:val>
                                        </p:tav>
                                        <p:tav tm="100000">
                                          <p:val>
                                            <p:strVal val="#ppt_w"/>
                                          </p:val>
                                        </p:tav>
                                      </p:tavLst>
                                    </p:anim>
                                    <p:anim calcmode="lin" valueType="num">
                                      <p:cBhvr>
                                        <p:cTn id="51" dur="500" fill="hold"/>
                                        <p:tgtEl>
                                          <p:spTgt spid="25"/>
                                        </p:tgtEl>
                                        <p:attrNameLst>
                                          <p:attrName>ppt_h</p:attrName>
                                        </p:attrNameLst>
                                      </p:cBhvr>
                                      <p:tavLst>
                                        <p:tav tm="0">
                                          <p:val>
                                            <p:fltVal val="0"/>
                                          </p:val>
                                        </p:tav>
                                        <p:tav tm="100000">
                                          <p:val>
                                            <p:strVal val="#ppt_h"/>
                                          </p:val>
                                        </p:tav>
                                      </p:tavLst>
                                    </p:anim>
                                    <p:animEffect transition="in" filter="fade">
                                      <p:cBhvr>
                                        <p:cTn id="52" dur="500"/>
                                        <p:tgtEl>
                                          <p:spTgt spid="25"/>
                                        </p:tgtEl>
                                      </p:cBhvr>
                                    </p:animEffect>
                                  </p:childTnLst>
                                </p:cTn>
                              </p:par>
                              <p:par>
                                <p:cTn id="53" presetID="18" presetClass="entr" presetSubtype="12"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strips(downLeft)">
                                      <p:cBhvr>
                                        <p:cTn id="55" dur="500"/>
                                        <p:tgtEl>
                                          <p:spTgt spid="19"/>
                                        </p:tgtEl>
                                      </p:cBhvr>
                                    </p:animEffect>
                                  </p:childTnLst>
                                </p:cTn>
                              </p:par>
                            </p:childTnLst>
                          </p:cTn>
                        </p:par>
                        <p:par>
                          <p:cTn id="56" fill="hold">
                            <p:stCondLst>
                              <p:cond delay="4000"/>
                            </p:stCondLst>
                            <p:childTnLst>
                              <p:par>
                                <p:cTn id="57" presetID="10"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par>
                          <p:cTn id="60" fill="hold">
                            <p:stCondLst>
                              <p:cond delay="4500"/>
                            </p:stCondLst>
                            <p:childTnLst>
                              <p:par>
                                <p:cTn id="61" presetID="22" presetClass="entr" presetSubtype="4" fill="hold" grpId="0" nodeType="after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wipe(down)">
                                      <p:cBhvr>
                                        <p:cTn id="63" dur="500"/>
                                        <p:tgtEl>
                                          <p:spTgt spid="7"/>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p:cTn id="67" dur="500" fill="hold"/>
                                        <p:tgtEl>
                                          <p:spTgt spid="11"/>
                                        </p:tgtEl>
                                        <p:attrNameLst>
                                          <p:attrName>ppt_w</p:attrName>
                                        </p:attrNameLst>
                                      </p:cBhvr>
                                      <p:tavLst>
                                        <p:tav tm="0">
                                          <p:val>
                                            <p:fltVal val="0"/>
                                          </p:val>
                                        </p:tav>
                                        <p:tav tm="100000">
                                          <p:val>
                                            <p:strVal val="#ppt_w"/>
                                          </p:val>
                                        </p:tav>
                                      </p:tavLst>
                                    </p:anim>
                                    <p:anim calcmode="lin" valueType="num">
                                      <p:cBhvr>
                                        <p:cTn id="68" dur="500" fill="hold"/>
                                        <p:tgtEl>
                                          <p:spTgt spid="11"/>
                                        </p:tgtEl>
                                        <p:attrNameLst>
                                          <p:attrName>ppt_h</p:attrName>
                                        </p:attrNameLst>
                                      </p:cBhvr>
                                      <p:tavLst>
                                        <p:tav tm="0">
                                          <p:val>
                                            <p:fltVal val="0"/>
                                          </p:val>
                                        </p:tav>
                                        <p:tav tm="100000">
                                          <p:val>
                                            <p:strVal val="#ppt_h"/>
                                          </p:val>
                                        </p:tav>
                                      </p:tavLst>
                                    </p:anim>
                                    <p:animEffect transition="in" filter="fade">
                                      <p:cBhvr>
                                        <p:cTn id="69" dur="500"/>
                                        <p:tgtEl>
                                          <p:spTgt spid="11"/>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p:cTn id="72" dur="500" fill="hold"/>
                                        <p:tgtEl>
                                          <p:spTgt spid="26"/>
                                        </p:tgtEl>
                                        <p:attrNameLst>
                                          <p:attrName>ppt_w</p:attrName>
                                        </p:attrNameLst>
                                      </p:cBhvr>
                                      <p:tavLst>
                                        <p:tav tm="0">
                                          <p:val>
                                            <p:fltVal val="0"/>
                                          </p:val>
                                        </p:tav>
                                        <p:tav tm="100000">
                                          <p:val>
                                            <p:strVal val="#ppt_w"/>
                                          </p:val>
                                        </p:tav>
                                      </p:tavLst>
                                    </p:anim>
                                    <p:anim calcmode="lin" valueType="num">
                                      <p:cBhvr>
                                        <p:cTn id="73" dur="500" fill="hold"/>
                                        <p:tgtEl>
                                          <p:spTgt spid="26"/>
                                        </p:tgtEl>
                                        <p:attrNameLst>
                                          <p:attrName>ppt_h</p:attrName>
                                        </p:attrNameLst>
                                      </p:cBhvr>
                                      <p:tavLst>
                                        <p:tav tm="0">
                                          <p:val>
                                            <p:fltVal val="0"/>
                                          </p:val>
                                        </p:tav>
                                        <p:tav tm="100000">
                                          <p:val>
                                            <p:strVal val="#ppt_h"/>
                                          </p:val>
                                        </p:tav>
                                      </p:tavLst>
                                    </p:anim>
                                    <p:animEffect transition="in" filter="fade">
                                      <p:cBhvr>
                                        <p:cTn id="74" dur="500"/>
                                        <p:tgtEl>
                                          <p:spTgt spid="26"/>
                                        </p:tgtEl>
                                      </p:cBhvr>
                                    </p:animEffect>
                                  </p:childTnLst>
                                </p:cTn>
                              </p:par>
                            </p:childTnLst>
                          </p:cTn>
                        </p:par>
                        <p:par>
                          <p:cTn id="75" fill="hold">
                            <p:stCondLst>
                              <p:cond delay="5500"/>
                            </p:stCondLst>
                            <p:childTnLst>
                              <p:par>
                                <p:cTn id="76" presetID="18" presetClass="entr" presetSubtype="6" fill="hold" grpId="0" nodeType="after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strips(downRight)">
                                      <p:cBhvr>
                                        <p:cTn id="78" dur="500"/>
                                        <p:tgtEl>
                                          <p:spTgt spid="20"/>
                                        </p:tgtEl>
                                      </p:cBhvr>
                                    </p:animEffect>
                                  </p:childTnLst>
                                </p:cTn>
                              </p:par>
                              <p:par>
                                <p:cTn id="79" presetID="18" presetClass="entr" presetSubtype="6"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strips(downRight)">
                                      <p:cBhvr>
                                        <p:cTn id="81" dur="500"/>
                                        <p:tgtEl>
                                          <p:spTgt spid="21"/>
                                        </p:tgtEl>
                                      </p:cBhvr>
                                    </p:animEffect>
                                  </p:childTnLst>
                                </p:cTn>
                              </p:par>
                            </p:childTnLst>
                          </p:cTn>
                        </p:par>
                        <p:par>
                          <p:cTn id="82" fill="hold">
                            <p:stCondLst>
                              <p:cond delay="6000"/>
                            </p:stCondLst>
                            <p:childTnLst>
                              <p:par>
                                <p:cTn id="83" presetID="10" presetClass="entr" presetSubtype="0" fill="hold" grpId="0" nodeType="after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fade">
                                      <p:cBhvr>
                                        <p:cTn id="85" dur="500"/>
                                        <p:tgtEl>
                                          <p:spTgt spid="16"/>
                                        </p:tgtEl>
                                      </p:cBhvr>
                                    </p:animEffect>
                                  </p:childTnLst>
                                </p:cTn>
                              </p:par>
                            </p:childTnLst>
                          </p:cTn>
                        </p:par>
                        <p:par>
                          <p:cTn id="86" fill="hold">
                            <p:stCondLst>
                              <p:cond delay="6500"/>
                            </p:stCondLst>
                            <p:childTnLst>
                              <p:par>
                                <p:cTn id="87" presetID="22" presetClass="entr" presetSubtype="1" fill="hold" grpId="0" nodeType="after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wipe(up)">
                                      <p:cBhvr>
                                        <p:cTn id="89" dur="500"/>
                                        <p:tgtEl>
                                          <p:spTgt spid="8"/>
                                        </p:tgtEl>
                                      </p:cBhvr>
                                    </p:animEffect>
                                  </p:childTnLst>
                                </p:cTn>
                              </p:par>
                            </p:childTnLst>
                          </p:cTn>
                        </p:par>
                        <p:par>
                          <p:cTn id="90" fill="hold">
                            <p:stCondLst>
                              <p:cond delay="7000"/>
                            </p:stCondLst>
                            <p:childTnLst>
                              <p:par>
                                <p:cTn id="91" presetID="53" presetClass="entr" presetSubtype="16" fill="hold" grpId="0" nodeType="afterEffect">
                                  <p:stCondLst>
                                    <p:cond delay="0"/>
                                  </p:stCondLst>
                                  <p:childTnLst>
                                    <p:set>
                                      <p:cBhvr>
                                        <p:cTn id="92" dur="1" fill="hold">
                                          <p:stCondLst>
                                            <p:cond delay="0"/>
                                          </p:stCondLst>
                                        </p:cTn>
                                        <p:tgtEl>
                                          <p:spTgt spid="12"/>
                                        </p:tgtEl>
                                        <p:attrNameLst>
                                          <p:attrName>style.visibility</p:attrName>
                                        </p:attrNameLst>
                                      </p:cBhvr>
                                      <p:to>
                                        <p:strVal val="visible"/>
                                      </p:to>
                                    </p:set>
                                    <p:anim calcmode="lin" valueType="num">
                                      <p:cBhvr>
                                        <p:cTn id="93" dur="500" fill="hold"/>
                                        <p:tgtEl>
                                          <p:spTgt spid="12"/>
                                        </p:tgtEl>
                                        <p:attrNameLst>
                                          <p:attrName>ppt_w</p:attrName>
                                        </p:attrNameLst>
                                      </p:cBhvr>
                                      <p:tavLst>
                                        <p:tav tm="0">
                                          <p:val>
                                            <p:fltVal val="0"/>
                                          </p:val>
                                        </p:tav>
                                        <p:tav tm="100000">
                                          <p:val>
                                            <p:strVal val="#ppt_w"/>
                                          </p:val>
                                        </p:tav>
                                      </p:tavLst>
                                    </p:anim>
                                    <p:anim calcmode="lin" valueType="num">
                                      <p:cBhvr>
                                        <p:cTn id="94" dur="500" fill="hold"/>
                                        <p:tgtEl>
                                          <p:spTgt spid="12"/>
                                        </p:tgtEl>
                                        <p:attrNameLst>
                                          <p:attrName>ppt_h</p:attrName>
                                        </p:attrNameLst>
                                      </p:cBhvr>
                                      <p:tavLst>
                                        <p:tav tm="0">
                                          <p:val>
                                            <p:fltVal val="0"/>
                                          </p:val>
                                        </p:tav>
                                        <p:tav tm="100000">
                                          <p:val>
                                            <p:strVal val="#ppt_h"/>
                                          </p:val>
                                        </p:tav>
                                      </p:tavLst>
                                    </p:anim>
                                    <p:animEffect transition="in" filter="fade">
                                      <p:cBhvr>
                                        <p:cTn id="95" dur="500"/>
                                        <p:tgtEl>
                                          <p:spTgt spid="12"/>
                                        </p:tgtEl>
                                      </p:cBhvr>
                                    </p:animEffect>
                                  </p:childTnLst>
                                </p:cTn>
                              </p:par>
                              <p:par>
                                <p:cTn id="96" presetID="53" presetClass="entr" presetSubtype="16" fill="hold" grpId="0" nodeType="withEffect">
                                  <p:stCondLst>
                                    <p:cond delay="0"/>
                                  </p:stCondLst>
                                  <p:childTnLst>
                                    <p:set>
                                      <p:cBhvr>
                                        <p:cTn id="97" dur="1" fill="hold">
                                          <p:stCondLst>
                                            <p:cond delay="0"/>
                                          </p:stCondLst>
                                        </p:cTn>
                                        <p:tgtEl>
                                          <p:spTgt spid="27"/>
                                        </p:tgtEl>
                                        <p:attrNameLst>
                                          <p:attrName>style.visibility</p:attrName>
                                        </p:attrNameLst>
                                      </p:cBhvr>
                                      <p:to>
                                        <p:strVal val="visible"/>
                                      </p:to>
                                    </p:set>
                                    <p:anim calcmode="lin" valueType="num">
                                      <p:cBhvr>
                                        <p:cTn id="98" dur="500" fill="hold"/>
                                        <p:tgtEl>
                                          <p:spTgt spid="27"/>
                                        </p:tgtEl>
                                        <p:attrNameLst>
                                          <p:attrName>ppt_w</p:attrName>
                                        </p:attrNameLst>
                                      </p:cBhvr>
                                      <p:tavLst>
                                        <p:tav tm="0">
                                          <p:val>
                                            <p:fltVal val="0"/>
                                          </p:val>
                                        </p:tav>
                                        <p:tav tm="100000">
                                          <p:val>
                                            <p:strVal val="#ppt_w"/>
                                          </p:val>
                                        </p:tav>
                                      </p:tavLst>
                                    </p:anim>
                                    <p:anim calcmode="lin" valueType="num">
                                      <p:cBhvr>
                                        <p:cTn id="99" dur="500" fill="hold"/>
                                        <p:tgtEl>
                                          <p:spTgt spid="27"/>
                                        </p:tgtEl>
                                        <p:attrNameLst>
                                          <p:attrName>ppt_h</p:attrName>
                                        </p:attrNameLst>
                                      </p:cBhvr>
                                      <p:tavLst>
                                        <p:tav tm="0">
                                          <p:val>
                                            <p:fltVal val="0"/>
                                          </p:val>
                                        </p:tav>
                                        <p:tav tm="100000">
                                          <p:val>
                                            <p:strVal val="#ppt_h"/>
                                          </p:val>
                                        </p:tav>
                                      </p:tavLst>
                                    </p:anim>
                                    <p:animEffect transition="in" filter="fade">
                                      <p:cBhvr>
                                        <p:cTn id="100" dur="500"/>
                                        <p:tgtEl>
                                          <p:spTgt spid="27"/>
                                        </p:tgtEl>
                                      </p:cBhvr>
                                    </p:animEffect>
                                  </p:childTnLst>
                                </p:cTn>
                              </p:par>
                            </p:childTnLst>
                          </p:cTn>
                        </p:par>
                        <p:par>
                          <p:cTn id="101" fill="hold">
                            <p:stCondLst>
                              <p:cond delay="7500"/>
                            </p:stCondLst>
                            <p:childTnLst>
                              <p:par>
                                <p:cTn id="102" presetID="18" presetClass="entr" presetSubtype="6" fill="hold" grpId="0" nodeType="after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strips(downRight)">
                                      <p:cBhvr>
                                        <p:cTn id="104" dur="500"/>
                                        <p:tgtEl>
                                          <p:spTgt spid="22"/>
                                        </p:tgtEl>
                                      </p:cBhvr>
                                    </p:animEffect>
                                  </p:childTnLst>
                                </p:cTn>
                              </p:par>
                            </p:childTnLst>
                          </p:cTn>
                        </p:par>
                        <p:par>
                          <p:cTn id="105" fill="hold">
                            <p:stCondLst>
                              <p:cond delay="8000"/>
                            </p:stCondLst>
                            <p:childTnLst>
                              <p:par>
                                <p:cTn id="106" presetID="1" presetClass="entr" presetSubtype="0" fill="hold" grpId="0" nodeType="afterEffect">
                                  <p:stCondLst>
                                    <p:cond delay="0"/>
                                  </p:stCondLst>
                                  <p:childTnLst>
                                    <p:set>
                                      <p:cBhvr>
                                        <p:cTn id="107" dur="1" fill="hold">
                                          <p:stCondLst>
                                            <p:cond delay="0"/>
                                          </p:stCondLst>
                                        </p:cTn>
                                        <p:tgtEl>
                                          <p:spTgt spid="28"/>
                                        </p:tgtEl>
                                        <p:attrNameLst>
                                          <p:attrName>style.visibility</p:attrName>
                                        </p:attrNameLst>
                                      </p:cBhvr>
                                      <p:to>
                                        <p:strVal val="visible"/>
                                      </p:to>
                                    </p:set>
                                  </p:childTnLst>
                                </p:cTn>
                              </p:par>
                              <p:par>
                                <p:cTn id="108" presetID="27" presetClass="emph" presetSubtype="0" fill="remove" grpId="1" nodeType="withEffect">
                                  <p:stCondLst>
                                    <p:cond delay="0"/>
                                  </p:stCondLst>
                                  <p:childTnLst>
                                    <p:animClr clrSpc="rgb" dir="cw">
                                      <p:cBhvr override="childStyle">
                                        <p:cTn id="109" dur="250" autoRev="1" fill="remove"/>
                                        <p:tgtEl>
                                          <p:spTgt spid="28"/>
                                        </p:tgtEl>
                                        <p:attrNameLst>
                                          <p:attrName>style.color</p:attrName>
                                        </p:attrNameLst>
                                      </p:cBhvr>
                                      <p:to>
                                        <a:schemeClr val="bg1"/>
                                      </p:to>
                                    </p:animClr>
                                    <p:animClr clrSpc="rgb" dir="cw">
                                      <p:cBhvr>
                                        <p:cTn id="110" dur="250" autoRev="1" fill="remove"/>
                                        <p:tgtEl>
                                          <p:spTgt spid="28"/>
                                        </p:tgtEl>
                                        <p:attrNameLst>
                                          <p:attrName>fillcolor</p:attrName>
                                        </p:attrNameLst>
                                      </p:cBhvr>
                                      <p:to>
                                        <a:schemeClr val="bg1"/>
                                      </p:to>
                                    </p:animClr>
                                    <p:set>
                                      <p:cBhvr>
                                        <p:cTn id="111" dur="250" autoRev="1" fill="remove"/>
                                        <p:tgtEl>
                                          <p:spTgt spid="28"/>
                                        </p:tgtEl>
                                        <p:attrNameLst>
                                          <p:attrName>fill.type</p:attrName>
                                        </p:attrNameLst>
                                      </p:cBhvr>
                                      <p:to>
                                        <p:strVal val="solid"/>
                                      </p:to>
                                    </p:set>
                                    <p:set>
                                      <p:cBhvr>
                                        <p:cTn id="112" dur="250" autoRev="1" fill="remove"/>
                                        <p:tgtEl>
                                          <p:spTgt spid="28"/>
                                        </p:tgtEl>
                                        <p:attrNameLst>
                                          <p:attrName>fill.on</p:attrName>
                                        </p:attrNameLst>
                                      </p:cBhvr>
                                      <p:to>
                                        <p:strVal val="true"/>
                                      </p:to>
                                    </p:set>
                                  </p:childTnLst>
                                </p:cTn>
                              </p:par>
                            </p:childTnLst>
                          </p:cTn>
                        </p:par>
                        <p:par>
                          <p:cTn id="113" fill="hold">
                            <p:stCondLst>
                              <p:cond delay="8000"/>
                            </p:stCondLst>
                            <p:childTnLst>
                              <p:par>
                                <p:cTn id="114" presetID="10" presetClass="entr" presetSubtype="0" fill="hold" grpId="0" nodeType="afterEffect">
                                  <p:stCondLst>
                                    <p:cond delay="0"/>
                                  </p:stCondLst>
                                  <p:childTnLst>
                                    <p:set>
                                      <p:cBhvr>
                                        <p:cTn id="115" dur="1" fill="hold">
                                          <p:stCondLst>
                                            <p:cond delay="0"/>
                                          </p:stCondLst>
                                        </p:cTn>
                                        <p:tgtEl>
                                          <p:spTgt spid="29"/>
                                        </p:tgtEl>
                                        <p:attrNameLst>
                                          <p:attrName>style.visibility</p:attrName>
                                        </p:attrNameLst>
                                      </p:cBhvr>
                                      <p:to>
                                        <p:strVal val="visible"/>
                                      </p:to>
                                    </p:set>
                                    <p:animEffect transition="in" filter="fade">
                                      <p:cBhvr>
                                        <p:cTn id="116" dur="500"/>
                                        <p:tgtEl>
                                          <p:spTgt spid="29"/>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0"/>
                                        </p:tgtEl>
                                        <p:attrNameLst>
                                          <p:attrName>style.visibility</p:attrName>
                                        </p:attrNameLst>
                                      </p:cBhvr>
                                      <p:to>
                                        <p:strVal val="visible"/>
                                      </p:to>
                                    </p:set>
                                    <p:animEffect transition="in" filter="fade">
                                      <p:cBhvr>
                                        <p:cTn id="11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P spid="4" grpId="0" build="p"/>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9" grpId="0"/>
      <p:bldP spid="20" grpId="0"/>
      <p:bldP spid="21" grpId="0"/>
      <p:bldP spid="22" grpId="0"/>
      <p:bldP spid="24" grpId="0"/>
      <p:bldP spid="25" grpId="0"/>
      <p:bldP spid="26" grpId="0"/>
      <p:bldP spid="27" grpId="0"/>
      <p:bldP spid="28" grpId="0" animBg="1"/>
      <p:bldP spid="28" grpId="1" animBg="1"/>
      <p:bldP spid="29" grpId="0" animBg="1"/>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bwMode="auto">
          <a:xfrm>
            <a:off x="0" y="1"/>
            <a:ext cx="11387182" cy="7232650"/>
          </a:xfrm>
          <a:custGeom>
            <a:avLst/>
            <a:gdLst>
              <a:gd name="T0" fmla="*/ 0 w 5053"/>
              <a:gd name="T1" fmla="*/ 0 h 3209"/>
              <a:gd name="T2" fmla="*/ 5053 w 5053"/>
              <a:gd name="T3" fmla="*/ 0 h 3209"/>
              <a:gd name="T4" fmla="*/ 4314 w 5053"/>
              <a:gd name="T5" fmla="*/ 3209 h 3209"/>
              <a:gd name="T6" fmla="*/ 0 w 5053"/>
              <a:gd name="T7" fmla="*/ 3209 h 3209"/>
              <a:gd name="T8" fmla="*/ 0 w 5053"/>
              <a:gd name="T9" fmla="*/ 0 h 3209"/>
            </a:gdLst>
            <a:ahLst/>
            <a:cxnLst>
              <a:cxn ang="0">
                <a:pos x="T0" y="T1"/>
              </a:cxn>
              <a:cxn ang="0">
                <a:pos x="T2" y="T3"/>
              </a:cxn>
              <a:cxn ang="0">
                <a:pos x="T4" y="T5"/>
              </a:cxn>
              <a:cxn ang="0">
                <a:pos x="T6" y="T7"/>
              </a:cxn>
              <a:cxn ang="0">
                <a:pos x="T8" y="T9"/>
              </a:cxn>
            </a:cxnLst>
            <a:rect l="0" t="0" r="r" b="b"/>
            <a:pathLst>
              <a:path w="5053" h="3209">
                <a:moveTo>
                  <a:pt x="0" y="0"/>
                </a:moveTo>
                <a:lnTo>
                  <a:pt x="5053" y="0"/>
                </a:lnTo>
                <a:lnTo>
                  <a:pt x="4314" y="3209"/>
                </a:lnTo>
                <a:lnTo>
                  <a:pt x="0" y="3209"/>
                </a:lnTo>
                <a:lnTo>
                  <a:pt x="0" y="0"/>
                </a:lnTo>
                <a:close/>
              </a:path>
            </a:pathLst>
          </a:custGeom>
          <a:solidFill>
            <a:schemeClr val="accent1"/>
          </a:solidFill>
          <a:ln w="0">
            <a:noFill/>
            <a:prstDash val="solid"/>
            <a:round/>
          </a:ln>
        </p:spPr>
        <p:txBody>
          <a:bodyPr vert="horz" wrap="square" lIns="128580" tIns="64290" rIns="128580" bIns="64290" numCol="1" anchor="t" anchorCtr="0" compatLnSpc="1"/>
          <a:lstStyle/>
          <a:p>
            <a:endParaRPr lang="zh-CN" altLang="en-US"/>
          </a:p>
        </p:txBody>
      </p:sp>
      <p:sp>
        <p:nvSpPr>
          <p:cNvPr id="7" name="Freeform 7"/>
          <p:cNvSpPr/>
          <p:nvPr/>
        </p:nvSpPr>
        <p:spPr bwMode="auto">
          <a:xfrm>
            <a:off x="7205481" y="1"/>
            <a:ext cx="5653269" cy="7232650"/>
          </a:xfrm>
          <a:custGeom>
            <a:avLst/>
            <a:gdLst>
              <a:gd name="T0" fmla="*/ 0 w 1822"/>
              <a:gd name="T1" fmla="*/ 0 h 3209"/>
              <a:gd name="T2" fmla="*/ 1822 w 1822"/>
              <a:gd name="T3" fmla="*/ 0 h 3209"/>
              <a:gd name="T4" fmla="*/ 1822 w 1822"/>
              <a:gd name="T5" fmla="*/ 3209 h 3209"/>
              <a:gd name="T6" fmla="*/ 1410 w 1822"/>
              <a:gd name="T7" fmla="*/ 3209 h 3209"/>
              <a:gd name="T8" fmla="*/ 0 w 1822"/>
              <a:gd name="T9" fmla="*/ 0 h 3209"/>
            </a:gdLst>
            <a:ahLst/>
            <a:cxnLst>
              <a:cxn ang="0">
                <a:pos x="T0" y="T1"/>
              </a:cxn>
              <a:cxn ang="0">
                <a:pos x="T2" y="T3"/>
              </a:cxn>
              <a:cxn ang="0">
                <a:pos x="T4" y="T5"/>
              </a:cxn>
              <a:cxn ang="0">
                <a:pos x="T6" y="T7"/>
              </a:cxn>
              <a:cxn ang="0">
                <a:pos x="T8" y="T9"/>
              </a:cxn>
            </a:cxnLst>
            <a:rect l="0" t="0" r="r" b="b"/>
            <a:pathLst>
              <a:path w="1822" h="3209">
                <a:moveTo>
                  <a:pt x="0" y="0"/>
                </a:moveTo>
                <a:lnTo>
                  <a:pt x="1822" y="0"/>
                </a:lnTo>
                <a:lnTo>
                  <a:pt x="1822" y="3209"/>
                </a:lnTo>
                <a:lnTo>
                  <a:pt x="1410" y="3209"/>
                </a:lnTo>
                <a:lnTo>
                  <a:pt x="0" y="0"/>
                </a:lnTo>
                <a:close/>
              </a:path>
            </a:pathLst>
          </a:custGeom>
          <a:blipFill dpi="0" rotWithShape="1">
            <a:blip r:embed="rId1">
              <a:grayscl/>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rcRect/>
            <a:stretch>
              <a:fillRect l="-48119" r="-79325"/>
            </a:stretch>
          </a:blipFill>
          <a:ln w="0">
            <a:noFill/>
            <a:prstDash val="solid"/>
            <a:round/>
          </a:ln>
        </p:spPr>
        <p:txBody>
          <a:bodyPr vert="horz" wrap="square" lIns="128580" tIns="64290" rIns="128580" bIns="64290" numCol="1" anchor="t" anchorCtr="0" compatLnSpc="1"/>
          <a:lstStyle/>
          <a:p>
            <a:endParaRPr lang="zh-CN" altLang="en-US"/>
          </a:p>
        </p:txBody>
      </p:sp>
      <p:sp>
        <p:nvSpPr>
          <p:cNvPr id="4" name="淘宝网chenying0907出品 259"/>
          <p:cNvSpPr>
            <a:spLocks noChangeArrowheads="1"/>
          </p:cNvSpPr>
          <p:nvPr/>
        </p:nvSpPr>
        <p:spPr bwMode="auto">
          <a:xfrm>
            <a:off x="884544" y="5053806"/>
            <a:ext cx="3888647"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dirty="0">
                <a:solidFill>
                  <a:schemeClr val="bg1"/>
                </a:solidFill>
                <a:cs typeface="Arial" panose="020B0604020202020204" pitchFamily="34" charset="0"/>
              </a:rPr>
              <a:t>感谢聆听，批评指导</a:t>
            </a:r>
            <a:endParaRPr lang="zh-CN" altLang="en-US" dirty="0">
              <a:solidFill>
                <a:schemeClr val="bg1"/>
              </a:solidFill>
              <a:cs typeface="Arial" panose="020B0604020202020204" pitchFamily="34" charset="0"/>
            </a:endParaRPr>
          </a:p>
        </p:txBody>
      </p:sp>
      <p:sp>
        <p:nvSpPr>
          <p:cNvPr id="8" name="淘宝网chenying0907出品 259"/>
          <p:cNvSpPr>
            <a:spLocks noChangeArrowheads="1"/>
          </p:cNvSpPr>
          <p:nvPr/>
        </p:nvSpPr>
        <p:spPr bwMode="auto">
          <a:xfrm>
            <a:off x="884542" y="2941191"/>
            <a:ext cx="7633065" cy="21236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13800" dirty="0">
                <a:solidFill>
                  <a:schemeClr val="bg1"/>
                </a:solidFill>
                <a:latin typeface="Impact" panose="020B0806030902050204" pitchFamily="34" charset="0"/>
                <a:cs typeface="Arial" panose="020B0604020202020204" pitchFamily="34" charset="0"/>
              </a:rPr>
              <a:t>THANK YOU </a:t>
            </a:r>
            <a:endParaRPr lang="en-US" altLang="zh-CN" sz="13800" dirty="0">
              <a:solidFill>
                <a:schemeClr val="bg1"/>
              </a:solidFill>
              <a:latin typeface="Arial" panose="020B0604020202020204" pitchFamily="34" charset="0"/>
              <a:cs typeface="Arial" panose="020B0604020202020204" pitchFamily="34" charset="0"/>
            </a:endParaRPr>
          </a:p>
        </p:txBody>
      </p:sp>
      <p:sp>
        <p:nvSpPr>
          <p:cNvPr id="9" name="Freeform 7"/>
          <p:cNvSpPr/>
          <p:nvPr/>
        </p:nvSpPr>
        <p:spPr bwMode="auto">
          <a:xfrm>
            <a:off x="7205481" y="1"/>
            <a:ext cx="5653269" cy="7232650"/>
          </a:xfrm>
          <a:custGeom>
            <a:avLst/>
            <a:gdLst>
              <a:gd name="T0" fmla="*/ 0 w 1822"/>
              <a:gd name="T1" fmla="*/ 0 h 3209"/>
              <a:gd name="T2" fmla="*/ 1822 w 1822"/>
              <a:gd name="T3" fmla="*/ 0 h 3209"/>
              <a:gd name="T4" fmla="*/ 1822 w 1822"/>
              <a:gd name="T5" fmla="*/ 3209 h 3209"/>
              <a:gd name="T6" fmla="*/ 1410 w 1822"/>
              <a:gd name="T7" fmla="*/ 3209 h 3209"/>
              <a:gd name="T8" fmla="*/ 0 w 1822"/>
              <a:gd name="T9" fmla="*/ 0 h 3209"/>
              <a:gd name="connsiteX0" fmla="*/ 0 w 10000"/>
              <a:gd name="connsiteY0" fmla="*/ 0 h 10000"/>
              <a:gd name="connsiteX1" fmla="*/ 10000 w 10000"/>
              <a:gd name="connsiteY1" fmla="*/ 0 h 10000"/>
              <a:gd name="connsiteX2" fmla="*/ 10000 w 10000"/>
              <a:gd name="connsiteY2" fmla="*/ 10000 h 10000"/>
              <a:gd name="connsiteX3" fmla="*/ 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0" y="0"/>
                </a:moveTo>
                <a:lnTo>
                  <a:pt x="10000" y="0"/>
                </a:lnTo>
                <a:lnTo>
                  <a:pt x="10000" y="10000"/>
                </a:lnTo>
                <a:lnTo>
                  <a:pt x="0" y="0"/>
                </a:lnTo>
                <a:close/>
              </a:path>
            </a:pathLst>
          </a:custGeom>
          <a:solidFill>
            <a:srgbClr val="D14E5B">
              <a:alpha val="80000"/>
            </a:srgbClr>
          </a:solidFill>
          <a:ln w="0">
            <a:noFill/>
            <a:prstDash val="solid"/>
            <a:round/>
          </a:ln>
        </p:spPr>
        <p:txBody>
          <a:bodyPr vert="horz" wrap="square" lIns="128580" tIns="64290" rIns="128580" bIns="64290" numCol="1" anchor="t" anchorCtr="0" compatLnSpc="1"/>
          <a:lstStyle/>
          <a:p>
            <a:endParaRPr lang="zh-CN" alt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8"/>
                                        </p:tgtEl>
                                        <p:attrNameLst>
                                          <p:attrName>ppt_y</p:attrName>
                                        </p:attrNameLst>
                                      </p:cBhvr>
                                      <p:tavLst>
                                        <p:tav tm="0">
                                          <p:val>
                                            <p:strVal val="#ppt_y"/>
                                          </p:val>
                                        </p:tav>
                                        <p:tav tm="100000">
                                          <p:val>
                                            <p:strVal val="#ppt_y"/>
                                          </p:val>
                                        </p:tav>
                                      </p:tavLst>
                                    </p:anim>
                                    <p:anim calcmode="lin" valueType="num">
                                      <p:cBhvr>
                                        <p:cTn id="25"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8"/>
                                        </p:tgtEl>
                                      </p:cBhvr>
                                    </p:animEffect>
                                  </p:childTnLst>
                                </p:cTn>
                              </p:par>
                            </p:childTnLst>
                          </p:cTn>
                        </p:par>
                        <p:par>
                          <p:cTn id="28" fill="hold">
                            <p:stCondLst>
                              <p:cond delay="949"/>
                            </p:stCondLst>
                            <p:childTnLst>
                              <p:par>
                                <p:cTn id="29" presetID="26" presetClass="emph" presetSubtype="0" fill="hold" grpId="1" nodeType="afterEffect">
                                  <p:stCondLst>
                                    <p:cond delay="0"/>
                                  </p:stCondLst>
                                  <p:iterate type="lt">
                                    <p:tmPct val="0"/>
                                  </p:iterate>
                                  <p:childTnLst>
                                    <p:animEffect transition="out" filter="fade">
                                      <p:cBhvr>
                                        <p:cTn id="30" dur="500" tmFilter="0, 0; .2, .5; .8, .5; 1, 0"/>
                                        <p:tgtEl>
                                          <p:spTgt spid="8"/>
                                        </p:tgtEl>
                                      </p:cBhvr>
                                    </p:animEffect>
                                    <p:animScale>
                                      <p:cBhvr>
                                        <p:cTn id="31" dur="250" autoRev="1" fill="hold"/>
                                        <p:tgtEl>
                                          <p:spTgt spid="8"/>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41" presetClass="entr" presetSubtype="0" fill="hold" grpId="0" nodeType="clickEffect">
                                  <p:stCondLst>
                                    <p:cond delay="0"/>
                                  </p:stCondLst>
                                  <p:iterate type="lt">
                                    <p:tmPct val="10000"/>
                                  </p:iterate>
                                  <p:childTnLst>
                                    <p:set>
                                      <p:cBhvr>
                                        <p:cTn id="35" dur="1" fill="hold">
                                          <p:stCondLst>
                                            <p:cond delay="0"/>
                                          </p:stCondLst>
                                        </p:cTn>
                                        <p:tgtEl>
                                          <p:spTgt spid="4"/>
                                        </p:tgtEl>
                                        <p:attrNameLst>
                                          <p:attrName>style.visibility</p:attrName>
                                        </p:attrNameLst>
                                      </p:cBhvr>
                                      <p:to>
                                        <p:strVal val="visible"/>
                                      </p:to>
                                    </p:set>
                                    <p:anim calcmode="lin" valueType="num">
                                      <p:cBhvr>
                                        <p:cTn id="36"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4"/>
                                        </p:tgtEl>
                                        <p:attrNameLst>
                                          <p:attrName>ppt_y</p:attrName>
                                        </p:attrNameLst>
                                      </p:cBhvr>
                                      <p:tavLst>
                                        <p:tav tm="0">
                                          <p:val>
                                            <p:strVal val="#ppt_y"/>
                                          </p:val>
                                        </p:tav>
                                        <p:tav tm="100000">
                                          <p:val>
                                            <p:strVal val="#ppt_y"/>
                                          </p:val>
                                        </p:tav>
                                      </p:tavLst>
                                    </p:anim>
                                    <p:anim calcmode="lin" valueType="num">
                                      <p:cBhvr>
                                        <p:cTn id="38"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4"/>
                                        </p:tgtEl>
                                      </p:cBhvr>
                                    </p:animEffect>
                                  </p:childTnLst>
                                </p:cTn>
                              </p:par>
                            </p:childTnLst>
                          </p:cTn>
                        </p:par>
                        <p:par>
                          <p:cTn id="41" fill="hold">
                            <p:stCondLst>
                              <p:cond delay="899"/>
                            </p:stCondLst>
                            <p:childTnLst>
                              <p:par>
                                <p:cTn id="42" presetID="26" presetClass="emph" presetSubtype="0" fill="hold" grpId="1" nodeType="afterEffect">
                                  <p:stCondLst>
                                    <p:cond delay="0"/>
                                  </p:stCondLst>
                                  <p:iterate type="lt">
                                    <p:tmPct val="0"/>
                                  </p:iterate>
                                  <p:childTnLst>
                                    <p:animEffect transition="out" filter="fade">
                                      <p:cBhvr>
                                        <p:cTn id="43" dur="500" tmFilter="0, 0; .2, .5; .8, .5; 1, 0"/>
                                        <p:tgtEl>
                                          <p:spTgt spid="4"/>
                                        </p:tgtEl>
                                      </p:cBhvr>
                                    </p:animEffect>
                                    <p:animScale>
                                      <p:cBhvr>
                                        <p:cTn id="44"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4" grpId="0"/>
      <p:bldP spid="4" grpId="1"/>
      <p:bldP spid="8" grpId="0"/>
      <p:bldP spid="8" grpId="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7"/>
          <p:cNvSpPr/>
          <p:nvPr/>
        </p:nvSpPr>
        <p:spPr bwMode="auto">
          <a:xfrm>
            <a:off x="706" y="198"/>
            <a:ext cx="10172880" cy="7257328"/>
          </a:xfrm>
          <a:custGeom>
            <a:avLst/>
            <a:gdLst>
              <a:gd name="T0" fmla="*/ 0 w 3091"/>
              <a:gd name="T1" fmla="*/ 0 h 2526"/>
              <a:gd name="T2" fmla="*/ 3091 w 3091"/>
              <a:gd name="T3" fmla="*/ 0 h 2526"/>
              <a:gd name="T4" fmla="*/ 856 w 3091"/>
              <a:gd name="T5" fmla="*/ 2526 h 2526"/>
              <a:gd name="T6" fmla="*/ 0 w 3091"/>
              <a:gd name="T7" fmla="*/ 1557 h 2526"/>
              <a:gd name="T8" fmla="*/ 0 w 3091"/>
              <a:gd name="T9" fmla="*/ 0 h 2526"/>
            </a:gdLst>
            <a:ahLst/>
            <a:cxnLst>
              <a:cxn ang="0">
                <a:pos x="T0" y="T1"/>
              </a:cxn>
              <a:cxn ang="0">
                <a:pos x="T2" y="T3"/>
              </a:cxn>
              <a:cxn ang="0">
                <a:pos x="T4" y="T5"/>
              </a:cxn>
              <a:cxn ang="0">
                <a:pos x="T6" y="T7"/>
              </a:cxn>
              <a:cxn ang="0">
                <a:pos x="T8" y="T9"/>
              </a:cxn>
            </a:cxnLst>
            <a:rect l="0" t="0" r="r" b="b"/>
            <a:pathLst>
              <a:path w="3091" h="2526">
                <a:moveTo>
                  <a:pt x="0" y="0"/>
                </a:moveTo>
                <a:lnTo>
                  <a:pt x="3091" y="0"/>
                </a:lnTo>
                <a:lnTo>
                  <a:pt x="856" y="2526"/>
                </a:lnTo>
                <a:lnTo>
                  <a:pt x="0" y="1557"/>
                </a:lnTo>
                <a:lnTo>
                  <a:pt x="0" y="0"/>
                </a:lnTo>
                <a:close/>
              </a:path>
            </a:pathLst>
          </a:custGeom>
          <a:solidFill>
            <a:schemeClr val="accent1"/>
          </a:solidFill>
          <a:ln w="0">
            <a:noFill/>
            <a:prstDash val="solid"/>
            <a:round/>
          </a:ln>
        </p:spPr>
        <p:txBody>
          <a:bodyPr vert="horz" wrap="square" lIns="128573" tIns="64286" rIns="128573" bIns="64286" numCol="1" anchor="t" anchorCtr="0" compatLnSpc="1"/>
          <a:lstStyle/>
          <a:p>
            <a:endParaRPr lang="zh-CN" altLang="en-US" sz="2000"/>
          </a:p>
        </p:txBody>
      </p:sp>
      <p:sp>
        <p:nvSpPr>
          <p:cNvPr id="23" name="Freeform 8"/>
          <p:cNvSpPr/>
          <p:nvPr/>
        </p:nvSpPr>
        <p:spPr bwMode="auto">
          <a:xfrm>
            <a:off x="708" y="198"/>
            <a:ext cx="8107668" cy="4066044"/>
          </a:xfrm>
          <a:custGeom>
            <a:avLst/>
            <a:gdLst>
              <a:gd name="T0" fmla="*/ 0 w 2759"/>
              <a:gd name="T1" fmla="*/ 0 h 1585"/>
              <a:gd name="T2" fmla="*/ 2759 w 2759"/>
              <a:gd name="T3" fmla="*/ 0 h 1585"/>
              <a:gd name="T4" fmla="*/ 1357 w 2759"/>
              <a:gd name="T5" fmla="*/ 1585 h 1585"/>
              <a:gd name="T6" fmla="*/ 0 w 2759"/>
              <a:gd name="T7" fmla="*/ 51 h 1585"/>
              <a:gd name="T8" fmla="*/ 0 w 2759"/>
              <a:gd name="T9" fmla="*/ 0 h 1585"/>
            </a:gdLst>
            <a:ahLst/>
            <a:cxnLst>
              <a:cxn ang="0">
                <a:pos x="T0" y="T1"/>
              </a:cxn>
              <a:cxn ang="0">
                <a:pos x="T2" y="T3"/>
              </a:cxn>
              <a:cxn ang="0">
                <a:pos x="T4" y="T5"/>
              </a:cxn>
              <a:cxn ang="0">
                <a:pos x="T6" y="T7"/>
              </a:cxn>
              <a:cxn ang="0">
                <a:pos x="T8" y="T9"/>
              </a:cxn>
            </a:cxnLst>
            <a:rect l="0" t="0" r="r" b="b"/>
            <a:pathLst>
              <a:path w="2759" h="1585">
                <a:moveTo>
                  <a:pt x="0" y="0"/>
                </a:moveTo>
                <a:lnTo>
                  <a:pt x="2759" y="0"/>
                </a:lnTo>
                <a:lnTo>
                  <a:pt x="1357" y="1585"/>
                </a:lnTo>
                <a:lnTo>
                  <a:pt x="0" y="51"/>
                </a:lnTo>
                <a:lnTo>
                  <a:pt x="0" y="0"/>
                </a:lnTo>
                <a:close/>
              </a:path>
            </a:pathLst>
          </a:custGeom>
          <a:solidFill>
            <a:schemeClr val="accent2"/>
          </a:solidFill>
          <a:ln w="0">
            <a:noFill/>
            <a:prstDash val="solid"/>
            <a:round/>
          </a:ln>
        </p:spPr>
        <p:txBody>
          <a:bodyPr vert="horz" wrap="square" lIns="128573" tIns="64286" rIns="128573" bIns="64286" numCol="1" anchor="t" anchorCtr="0" compatLnSpc="1"/>
          <a:lstStyle/>
          <a:p>
            <a:endParaRPr lang="zh-CN" altLang="en-US" sz="2000"/>
          </a:p>
        </p:txBody>
      </p:sp>
      <p:sp>
        <p:nvSpPr>
          <p:cNvPr id="11" name="MH_Number_1"/>
          <p:cNvSpPr/>
          <p:nvPr>
            <p:custDataLst>
              <p:tags r:id="rId1"/>
            </p:custDataLst>
          </p:nvPr>
        </p:nvSpPr>
        <p:spPr>
          <a:xfrm>
            <a:off x="7597352" y="2054920"/>
            <a:ext cx="379646" cy="379646"/>
          </a:xfrm>
          <a:prstGeom prst="ellipse">
            <a:avLst/>
          </a:prstGeom>
          <a:solidFill>
            <a:schemeClr val="accent1"/>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8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1</a:t>
            </a:r>
            <a:endParaRPr lang="zh-CN" altLang="en-US" sz="28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2" name="MH_Entry_1"/>
          <p:cNvSpPr/>
          <p:nvPr>
            <p:custDataLst>
              <p:tags r:id="rId2"/>
            </p:custDataLst>
          </p:nvPr>
        </p:nvSpPr>
        <p:spPr>
          <a:xfrm>
            <a:off x="8214832" y="1973831"/>
            <a:ext cx="2622701" cy="61531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人员安排</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Number_2"/>
          <p:cNvSpPr/>
          <p:nvPr>
            <p:custDataLst>
              <p:tags r:id="rId3"/>
            </p:custDataLst>
          </p:nvPr>
        </p:nvSpPr>
        <p:spPr>
          <a:xfrm>
            <a:off x="6519469" y="3150134"/>
            <a:ext cx="379646" cy="379646"/>
          </a:xfrm>
          <a:prstGeom prst="ellipse">
            <a:avLst/>
          </a:prstGeom>
          <a:solidFill>
            <a:schemeClr val="accent2"/>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8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2</a:t>
            </a:r>
            <a:endParaRPr lang="zh-CN" altLang="en-US" sz="28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4" name="MH_Entry_2"/>
          <p:cNvSpPr/>
          <p:nvPr>
            <p:custDataLst>
              <p:tags r:id="rId4"/>
            </p:custDataLst>
          </p:nvPr>
        </p:nvSpPr>
        <p:spPr>
          <a:xfrm>
            <a:off x="7136765" y="3038793"/>
            <a:ext cx="3613785" cy="61531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项目介绍</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MH_Number_3"/>
          <p:cNvSpPr/>
          <p:nvPr>
            <p:custDataLst>
              <p:tags r:id="rId5"/>
            </p:custDataLst>
          </p:nvPr>
        </p:nvSpPr>
        <p:spPr>
          <a:xfrm>
            <a:off x="5441587" y="4245347"/>
            <a:ext cx="379646" cy="379646"/>
          </a:xfrm>
          <a:prstGeom prst="ellipse">
            <a:avLst/>
          </a:prstGeom>
          <a:solidFill>
            <a:schemeClr val="accent3"/>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800" b="1">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3</a:t>
            </a:r>
            <a:endParaRPr lang="zh-CN" altLang="en-US" sz="28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6" name="MH_Entry_3"/>
          <p:cNvSpPr/>
          <p:nvPr>
            <p:custDataLst>
              <p:tags r:id="rId6"/>
            </p:custDataLst>
          </p:nvPr>
        </p:nvSpPr>
        <p:spPr>
          <a:xfrm>
            <a:off x="6059068" y="4164259"/>
            <a:ext cx="2622701" cy="61531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项目总结</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MH_Number_4"/>
          <p:cNvSpPr/>
          <p:nvPr>
            <p:custDataLst>
              <p:tags r:id="rId7"/>
            </p:custDataLst>
          </p:nvPr>
        </p:nvSpPr>
        <p:spPr>
          <a:xfrm>
            <a:off x="4363706" y="5340562"/>
            <a:ext cx="379646" cy="379646"/>
          </a:xfrm>
          <a:prstGeom prst="ellipse">
            <a:avLst/>
          </a:prstGeom>
          <a:solidFill>
            <a:schemeClr val="accent4"/>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8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4</a:t>
            </a:r>
            <a:endParaRPr lang="zh-CN" altLang="en-US" sz="28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8" name="MH_Entry_4"/>
          <p:cNvSpPr/>
          <p:nvPr>
            <p:custDataLst>
              <p:tags r:id="rId8"/>
            </p:custDataLst>
          </p:nvPr>
        </p:nvSpPr>
        <p:spPr>
          <a:xfrm>
            <a:off x="4981186" y="5259474"/>
            <a:ext cx="2622701" cy="61531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项目收获</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MH_Others_1"/>
          <p:cNvSpPr txBox="1"/>
          <p:nvPr>
            <p:custDataLst>
              <p:tags r:id="rId9"/>
            </p:custDataLst>
          </p:nvPr>
        </p:nvSpPr>
        <p:spPr>
          <a:xfrm>
            <a:off x="2685561" y="1161856"/>
            <a:ext cx="2626510" cy="1107996"/>
          </a:xfrm>
          <a:prstGeom prst="rect">
            <a:avLst/>
          </a:prstGeom>
          <a:noFill/>
        </p:spPr>
        <p:txBody>
          <a:bodyPr vert="horz" wrap="square" lIns="0" tIns="0" rIns="0" bIns="0" rtlCol="0" anchor="ctr" anchorCtr="0">
            <a:spAutoFit/>
          </a:bodyPr>
          <a:lstStyle/>
          <a:p>
            <a:pPr algn="ctr"/>
            <a:r>
              <a:rPr lang="zh-CN" altLang="en-US" sz="7200" b="1" dirty="0">
                <a:solidFill>
                  <a:schemeClr val="bg1"/>
                </a:solidFill>
                <a:latin typeface="Arial" panose="020B0604020202020204" pitchFamily="34" charset="0"/>
                <a:ea typeface="微软雅黑" panose="020B0503020204020204" pitchFamily="34" charset="-122"/>
                <a:sym typeface="Arial" panose="020B0604020202020204" pitchFamily="34" charset="0"/>
              </a:rPr>
              <a:t>目 录</a:t>
            </a:r>
            <a:endParaRPr lang="zh-CN" altLang="en-US" sz="7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MH_Others_2"/>
          <p:cNvSpPr txBox="1"/>
          <p:nvPr>
            <p:custDataLst>
              <p:tags r:id="rId10"/>
            </p:custDataLst>
          </p:nvPr>
        </p:nvSpPr>
        <p:spPr>
          <a:xfrm>
            <a:off x="2833872" y="2339567"/>
            <a:ext cx="2329889" cy="492571"/>
          </a:xfrm>
          <a:prstGeom prst="rect">
            <a:avLst/>
          </a:prstGeom>
          <a:noFill/>
        </p:spPr>
        <p:txBody>
          <a:bodyPr vert="horz" wrap="square" lIns="0" tIns="0" rIns="0" bIns="0">
            <a:spAutoFit/>
          </a:bodyPr>
          <a:lstStyle/>
          <a:p>
            <a:pPr algn="ctr">
              <a:defRPr/>
            </a:pPr>
            <a:r>
              <a:rPr lang="en-US" altLang="zh-CN" sz="3200" b="1"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3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56" presetClass="entr" presetSubtype="0" fill="hold" grpId="0" nodeType="after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 by="(-#ppt_w*2)" calcmode="lin" valueType="num">
                                      <p:cBhvr rctx="PPT">
                                        <p:cTn id="17" dur="500" autoRev="1" fill="hold">
                                          <p:stCondLst>
                                            <p:cond delay="0"/>
                                          </p:stCondLst>
                                        </p:cTn>
                                        <p:tgtEl>
                                          <p:spTgt spid="19"/>
                                        </p:tgtEl>
                                        <p:attrNameLst>
                                          <p:attrName>ppt_w</p:attrName>
                                        </p:attrNameLst>
                                      </p:cBhvr>
                                    </p:anim>
                                    <p:anim by="(#ppt_w*0.50)" calcmode="lin" valueType="num">
                                      <p:cBhvr>
                                        <p:cTn id="18" dur="500" decel="50000" autoRev="1" fill="hold">
                                          <p:stCondLst>
                                            <p:cond delay="0"/>
                                          </p:stCondLst>
                                        </p:cTn>
                                        <p:tgtEl>
                                          <p:spTgt spid="19"/>
                                        </p:tgtEl>
                                        <p:attrNameLst>
                                          <p:attrName>ppt_x</p:attrName>
                                        </p:attrNameLst>
                                      </p:cBhvr>
                                    </p:anim>
                                    <p:anim from="(-#ppt_h/2)" to="(#ppt_y)" calcmode="lin" valueType="num">
                                      <p:cBhvr>
                                        <p:cTn id="19" dur="1000" fill="hold">
                                          <p:stCondLst>
                                            <p:cond delay="0"/>
                                          </p:stCondLst>
                                        </p:cTn>
                                        <p:tgtEl>
                                          <p:spTgt spid="19"/>
                                        </p:tgtEl>
                                        <p:attrNameLst>
                                          <p:attrName>ppt_y</p:attrName>
                                        </p:attrNameLst>
                                      </p:cBhvr>
                                    </p:anim>
                                    <p:animRot by="21600000">
                                      <p:cBhvr>
                                        <p:cTn id="20" dur="1000" fill="hold">
                                          <p:stCondLst>
                                            <p:cond delay="0"/>
                                          </p:stCondLst>
                                        </p:cTn>
                                        <p:tgtEl>
                                          <p:spTgt spid="19"/>
                                        </p:tgtEl>
                                        <p:attrNameLst>
                                          <p:attrName>r</p:attrName>
                                        </p:attrNameLst>
                                      </p:cBhvr>
                                    </p:animRot>
                                  </p:childTnLst>
                                </p:cTn>
                              </p:par>
                            </p:childTnLst>
                          </p:cTn>
                        </p:par>
                        <p:par>
                          <p:cTn id="21" fill="hold">
                            <p:stCondLst>
                              <p:cond delay="2200"/>
                            </p:stCondLst>
                            <p:childTnLst>
                              <p:par>
                                <p:cTn id="22" presetID="56" presetClass="entr" presetSubtype="0" fill="hold" grpId="0" nodeType="afterEffect">
                                  <p:stCondLst>
                                    <p:cond delay="0"/>
                                  </p:stCondLst>
                                  <p:iterate type="lt">
                                    <p:tmPct val="10000"/>
                                  </p:iterate>
                                  <p:childTnLst>
                                    <p:set>
                                      <p:cBhvr>
                                        <p:cTn id="23" dur="1" fill="hold">
                                          <p:stCondLst>
                                            <p:cond delay="0"/>
                                          </p:stCondLst>
                                        </p:cTn>
                                        <p:tgtEl>
                                          <p:spTgt spid="20"/>
                                        </p:tgtEl>
                                        <p:attrNameLst>
                                          <p:attrName>style.visibility</p:attrName>
                                        </p:attrNameLst>
                                      </p:cBhvr>
                                      <p:to>
                                        <p:strVal val="visible"/>
                                      </p:to>
                                    </p:set>
                                    <p:anim by="(-#ppt_w*2)" calcmode="lin" valueType="num">
                                      <p:cBhvr rctx="PPT">
                                        <p:cTn id="24" dur="500" autoRev="1" fill="hold">
                                          <p:stCondLst>
                                            <p:cond delay="0"/>
                                          </p:stCondLst>
                                        </p:cTn>
                                        <p:tgtEl>
                                          <p:spTgt spid="20"/>
                                        </p:tgtEl>
                                        <p:attrNameLst>
                                          <p:attrName>ppt_w</p:attrName>
                                        </p:attrNameLst>
                                      </p:cBhvr>
                                    </p:anim>
                                    <p:anim by="(#ppt_w*0.50)" calcmode="lin" valueType="num">
                                      <p:cBhvr>
                                        <p:cTn id="25" dur="500" decel="50000" autoRev="1" fill="hold">
                                          <p:stCondLst>
                                            <p:cond delay="0"/>
                                          </p:stCondLst>
                                        </p:cTn>
                                        <p:tgtEl>
                                          <p:spTgt spid="20"/>
                                        </p:tgtEl>
                                        <p:attrNameLst>
                                          <p:attrName>ppt_x</p:attrName>
                                        </p:attrNameLst>
                                      </p:cBhvr>
                                    </p:anim>
                                    <p:anim from="(-#ppt_h/2)" to="(#ppt_y)" calcmode="lin" valueType="num">
                                      <p:cBhvr>
                                        <p:cTn id="26" dur="1000" fill="hold">
                                          <p:stCondLst>
                                            <p:cond delay="0"/>
                                          </p:stCondLst>
                                        </p:cTn>
                                        <p:tgtEl>
                                          <p:spTgt spid="20"/>
                                        </p:tgtEl>
                                        <p:attrNameLst>
                                          <p:attrName>ppt_y</p:attrName>
                                        </p:attrNameLst>
                                      </p:cBhvr>
                                    </p:anim>
                                    <p:animRot by="21600000">
                                      <p:cBhvr>
                                        <p:cTn id="27" dur="1000" fill="hold">
                                          <p:stCondLst>
                                            <p:cond delay="0"/>
                                          </p:stCondLst>
                                        </p:cTn>
                                        <p:tgtEl>
                                          <p:spTgt spid="20"/>
                                        </p:tgtEl>
                                        <p:attrNameLst>
                                          <p:attrName>r</p:attrName>
                                        </p:attrNameLst>
                                      </p:cBhvr>
                                    </p:animRot>
                                  </p:childTnLst>
                                </p:cTn>
                              </p:par>
                            </p:childTnLst>
                          </p:cTn>
                        </p:par>
                        <p:par>
                          <p:cTn id="28" fill="hold">
                            <p:stCondLst>
                              <p:cond delay="3900"/>
                            </p:stCondLst>
                            <p:childTnLst>
                              <p:par>
                                <p:cTn id="29" presetID="53" presetClass="entr" presetSubtype="16"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childTnLst>
                          </p:cTn>
                        </p:par>
                        <p:par>
                          <p:cTn id="34" fill="hold">
                            <p:stCondLst>
                              <p:cond delay="4400"/>
                            </p:stCondLst>
                            <p:childTnLst>
                              <p:par>
                                <p:cTn id="35" presetID="53" presetClass="entr" presetSubtype="16"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childTnLst>
                          </p:cTn>
                        </p:par>
                        <p:par>
                          <p:cTn id="40" fill="hold">
                            <p:stCondLst>
                              <p:cond delay="4900"/>
                            </p:stCondLst>
                            <p:childTnLst>
                              <p:par>
                                <p:cTn id="41" presetID="53" presetClass="entr" presetSubtype="16"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500" fill="hold"/>
                                        <p:tgtEl>
                                          <p:spTgt spid="15"/>
                                        </p:tgtEl>
                                        <p:attrNameLst>
                                          <p:attrName>ppt_w</p:attrName>
                                        </p:attrNameLst>
                                      </p:cBhvr>
                                      <p:tavLst>
                                        <p:tav tm="0">
                                          <p:val>
                                            <p:fltVal val="0"/>
                                          </p:val>
                                        </p:tav>
                                        <p:tav tm="100000">
                                          <p:val>
                                            <p:strVal val="#ppt_w"/>
                                          </p:val>
                                        </p:tav>
                                      </p:tavLst>
                                    </p:anim>
                                    <p:anim calcmode="lin" valueType="num">
                                      <p:cBhvr>
                                        <p:cTn id="44" dur="500" fill="hold"/>
                                        <p:tgtEl>
                                          <p:spTgt spid="15"/>
                                        </p:tgtEl>
                                        <p:attrNameLst>
                                          <p:attrName>ppt_h</p:attrName>
                                        </p:attrNameLst>
                                      </p:cBhvr>
                                      <p:tavLst>
                                        <p:tav tm="0">
                                          <p:val>
                                            <p:fltVal val="0"/>
                                          </p:val>
                                        </p:tav>
                                        <p:tav tm="100000">
                                          <p:val>
                                            <p:strVal val="#ppt_h"/>
                                          </p:val>
                                        </p:tav>
                                      </p:tavLst>
                                    </p:anim>
                                    <p:animEffect transition="in" filter="fade">
                                      <p:cBhvr>
                                        <p:cTn id="45" dur="500"/>
                                        <p:tgtEl>
                                          <p:spTgt spid="15"/>
                                        </p:tgtEl>
                                      </p:cBhvr>
                                    </p:animEffect>
                                  </p:childTnLst>
                                </p:cTn>
                              </p:par>
                            </p:childTnLst>
                          </p:cTn>
                        </p:par>
                        <p:par>
                          <p:cTn id="46" fill="hold">
                            <p:stCondLst>
                              <p:cond delay="5400"/>
                            </p:stCondLst>
                            <p:childTnLst>
                              <p:par>
                                <p:cTn id="47" presetID="53" presetClass="entr" presetSubtype="16"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childTnLst>
                                </p:cTn>
                              </p:par>
                            </p:childTnLst>
                          </p:cTn>
                        </p:par>
                        <p:par>
                          <p:cTn id="52" fill="hold">
                            <p:stCondLst>
                              <p:cond delay="5900"/>
                            </p:stCondLst>
                            <p:childTnLst>
                              <p:par>
                                <p:cTn id="53" presetID="22" presetClass="entr" presetSubtype="4"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down)">
                                      <p:cBhvr>
                                        <p:cTn id="55" dur="500"/>
                                        <p:tgtEl>
                                          <p:spTgt spid="12"/>
                                        </p:tgtEl>
                                      </p:cBhvr>
                                    </p:animEffect>
                                  </p:childTnLst>
                                </p:cTn>
                              </p:par>
                            </p:childTnLst>
                          </p:cTn>
                        </p:par>
                        <p:par>
                          <p:cTn id="56" fill="hold">
                            <p:stCondLst>
                              <p:cond delay="6400"/>
                            </p:stCondLst>
                            <p:childTnLst>
                              <p:par>
                                <p:cTn id="57" presetID="22" presetClass="entr" presetSubtype="4" fill="hold" grpId="0"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down)">
                                      <p:cBhvr>
                                        <p:cTn id="59" dur="500"/>
                                        <p:tgtEl>
                                          <p:spTgt spid="14"/>
                                        </p:tgtEl>
                                      </p:cBhvr>
                                    </p:animEffect>
                                  </p:childTnLst>
                                </p:cTn>
                              </p:par>
                            </p:childTnLst>
                          </p:cTn>
                        </p:par>
                        <p:par>
                          <p:cTn id="60" fill="hold">
                            <p:stCondLst>
                              <p:cond delay="6900"/>
                            </p:stCondLst>
                            <p:childTnLst>
                              <p:par>
                                <p:cTn id="61" presetID="22" presetClass="entr" presetSubtype="4"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down)">
                                      <p:cBhvr>
                                        <p:cTn id="63" dur="500"/>
                                        <p:tgtEl>
                                          <p:spTgt spid="16"/>
                                        </p:tgtEl>
                                      </p:cBhvr>
                                    </p:animEffect>
                                  </p:childTnLst>
                                </p:cTn>
                              </p:par>
                            </p:childTnLst>
                          </p:cTn>
                        </p:par>
                        <p:par>
                          <p:cTn id="64" fill="hold">
                            <p:stCondLst>
                              <p:cond delay="7400"/>
                            </p:stCondLst>
                            <p:childTnLst>
                              <p:par>
                                <p:cTn id="65" presetID="22" presetClass="entr" presetSubtype="4"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down)">
                                      <p:cBhvr>
                                        <p:cTn id="6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11" grpId="0" animBg="1"/>
      <p:bldP spid="12" grpId="0" bldLvl="0" animBg="1"/>
      <p:bldP spid="13" grpId="0" animBg="1"/>
      <p:bldP spid="14" grpId="0" bldLvl="0" animBg="1"/>
      <p:bldP spid="15" grpId="0" animBg="1"/>
      <p:bldP spid="16" grpId="0" bldLvl="0" animBg="1"/>
      <p:bldP spid="17" grpId="0" animBg="1"/>
      <p:bldP spid="18" grpId="0" bldLvl="0" animBg="1"/>
      <p:bldP spid="19"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a:spLocks noChangeArrowheads="1"/>
          </p:cNvSpPr>
          <p:nvPr/>
        </p:nvSpPr>
        <p:spPr bwMode="auto">
          <a:xfrm>
            <a:off x="4100573" y="3197248"/>
            <a:ext cx="3230880" cy="1534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pPr algn="r"/>
            <a:r>
              <a:rPr lang="en-US" sz="3375" dirty="0">
                <a:solidFill>
                  <a:schemeClr val="accent1"/>
                </a:solidFill>
                <a:latin typeface="Arial" panose="020B0604020202020204" pitchFamily="34" charset="0"/>
                <a:ea typeface="微软雅黑" panose="020B0503020204020204" pitchFamily="34" charset="-122"/>
                <a:sym typeface="Arial" panose="020B0604020202020204" pitchFamily="34" charset="0"/>
              </a:rPr>
              <a:t>2020</a:t>
            </a:r>
            <a:endParaRPr lang="en-US" sz="3375"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a:p>
            <a:pPr algn="r"/>
            <a:r>
              <a:rPr lang="zh-CN" altLang="en-US" sz="6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人员安排</a:t>
            </a:r>
            <a:endParaRPr lang="zh-CN" altLang="en-US" sz="60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4" name="淘宝网chenying0907出品 10"/>
          <p:cNvSpPr>
            <a:spLocks noChangeArrowheads="1"/>
          </p:cNvSpPr>
          <p:nvPr/>
        </p:nvSpPr>
        <p:spPr bwMode="auto">
          <a:xfrm>
            <a:off x="3525264" y="2520708"/>
            <a:ext cx="380619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The 2020 annual work summary</a:t>
            </a:r>
            <a:endParaRPr lang="zh-CN" alt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5" name="淘宝网chenying0907出品 11"/>
          <p:cNvSpPr>
            <a:spLocks noChangeShapeType="1"/>
          </p:cNvSpPr>
          <p:nvPr/>
        </p:nvSpPr>
        <p:spPr bwMode="auto">
          <a:xfrm>
            <a:off x="1826905" y="2957656"/>
            <a:ext cx="5504548" cy="1675"/>
          </a:xfrm>
          <a:prstGeom prst="line">
            <a:avLst/>
          </a:prstGeom>
          <a:noFill/>
          <a:ln w="6350" cap="flat" cmpd="sng">
            <a:solidFill>
              <a:schemeClr val="accent1"/>
            </a:solidFill>
            <a:bevel/>
          </a:ln>
          <a:extLst>
            <a:ext uri="{909E8E84-426E-40DD-AFC4-6F175D3DCCD1}">
              <a14:hiddenFill xmlns:a14="http://schemas.microsoft.com/office/drawing/2010/main">
                <a:noFill/>
              </a14:hiddenFill>
            </a:ext>
          </a:extLst>
        </p:spPr>
        <p:txBody>
          <a:bodyPr/>
          <a:lstStyle/>
          <a:p>
            <a:endParaRPr lang="zh-CN" altLang="en-US" sz="200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 Box 3"/>
          <p:cNvSpPr>
            <a:spLocks noChangeArrowheads="1"/>
          </p:cNvSpPr>
          <p:nvPr/>
        </p:nvSpPr>
        <p:spPr bwMode="auto">
          <a:xfrm>
            <a:off x="7422714" y="2021941"/>
            <a:ext cx="3021981" cy="3154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r>
              <a:rPr lang="en-US" sz="19900" dirty="0">
                <a:solidFill>
                  <a:schemeClr val="accent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199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6" presetClass="entr" presetSubtype="0" fill="hold" grpId="0" nodeType="clickEffect">
                                  <p:stCondLst>
                                    <p:cond delay="0"/>
                                  </p:stCondLst>
                                  <p:iterate type="lt">
                                    <p:tmPct val="10000"/>
                                  </p:iterate>
                                  <p:childTnLst>
                                    <p:set>
                                      <p:cBhvr>
                                        <p:cTn id="11" dur="1" fill="hold">
                                          <p:stCondLst>
                                            <p:cond delay="0"/>
                                          </p:stCondLst>
                                        </p:cTn>
                                        <p:tgtEl>
                                          <p:spTgt spid="5123"/>
                                        </p:tgtEl>
                                        <p:attrNameLst>
                                          <p:attrName>style.visibility</p:attrName>
                                        </p:attrNameLst>
                                      </p:cBhvr>
                                      <p:to>
                                        <p:strVal val="visible"/>
                                      </p:to>
                                    </p:set>
                                    <p:anim by="(-#ppt_w*2)" calcmode="lin" valueType="num">
                                      <p:cBhvr rctx="PPT">
                                        <p:cTn id="12" dur="500" autoRev="1" fill="hold">
                                          <p:stCondLst>
                                            <p:cond delay="0"/>
                                          </p:stCondLst>
                                        </p:cTn>
                                        <p:tgtEl>
                                          <p:spTgt spid="5123"/>
                                        </p:tgtEl>
                                        <p:attrNameLst>
                                          <p:attrName>ppt_w</p:attrName>
                                        </p:attrNameLst>
                                      </p:cBhvr>
                                    </p:anim>
                                    <p:anim by="(#ppt_w*0.50)" calcmode="lin" valueType="num">
                                      <p:cBhvr>
                                        <p:cTn id="13" dur="500" decel="50000" autoRev="1" fill="hold">
                                          <p:stCondLst>
                                            <p:cond delay="0"/>
                                          </p:stCondLst>
                                        </p:cTn>
                                        <p:tgtEl>
                                          <p:spTgt spid="5123"/>
                                        </p:tgtEl>
                                        <p:attrNameLst>
                                          <p:attrName>ppt_x</p:attrName>
                                        </p:attrNameLst>
                                      </p:cBhvr>
                                    </p:anim>
                                    <p:anim from="(-#ppt_h/2)" to="(#ppt_y)" calcmode="lin" valueType="num">
                                      <p:cBhvr>
                                        <p:cTn id="14" dur="1000" fill="hold">
                                          <p:stCondLst>
                                            <p:cond delay="0"/>
                                          </p:stCondLst>
                                        </p:cTn>
                                        <p:tgtEl>
                                          <p:spTgt spid="5123"/>
                                        </p:tgtEl>
                                        <p:attrNameLst>
                                          <p:attrName>ppt_y</p:attrName>
                                        </p:attrNameLst>
                                      </p:cBhvr>
                                    </p:anim>
                                    <p:animRot by="21600000">
                                      <p:cBhvr>
                                        <p:cTn id="15" dur="1000" fill="hold">
                                          <p:stCondLst>
                                            <p:cond delay="0"/>
                                          </p:stCondLst>
                                        </p:cTn>
                                        <p:tgtEl>
                                          <p:spTgt spid="5123"/>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5125"/>
                                        </p:tgtEl>
                                        <p:attrNameLst>
                                          <p:attrName>style.visibility</p:attrName>
                                        </p:attrNameLst>
                                      </p:cBhvr>
                                      <p:to>
                                        <p:strVal val="visible"/>
                                      </p:to>
                                    </p:set>
                                    <p:anim calcmode="lin" valueType="num">
                                      <p:cBhvr additive="base">
                                        <p:cTn id="20" dur="500" fill="hold"/>
                                        <p:tgtEl>
                                          <p:spTgt spid="5125"/>
                                        </p:tgtEl>
                                        <p:attrNameLst>
                                          <p:attrName>ppt_x</p:attrName>
                                        </p:attrNameLst>
                                      </p:cBhvr>
                                      <p:tavLst>
                                        <p:tav tm="0">
                                          <p:val>
                                            <p:strVal val="0-#ppt_w/2"/>
                                          </p:val>
                                        </p:tav>
                                        <p:tav tm="100000">
                                          <p:val>
                                            <p:strVal val="#ppt_x"/>
                                          </p:val>
                                        </p:tav>
                                      </p:tavLst>
                                    </p:anim>
                                    <p:anim calcmode="lin" valueType="num">
                                      <p:cBhvr additive="base">
                                        <p:cTn id="21" dur="500" fill="hold"/>
                                        <p:tgtEl>
                                          <p:spTgt spid="5125"/>
                                        </p:tgtEl>
                                        <p:attrNameLst>
                                          <p:attrName>ppt_y</p:attrName>
                                        </p:attrNameLst>
                                      </p:cBhvr>
                                      <p:tavLst>
                                        <p:tav tm="0">
                                          <p:val>
                                            <p:strVal val="#ppt_y"/>
                                          </p:val>
                                        </p:tav>
                                        <p:tav tm="100000">
                                          <p:val>
                                            <p:strVal val="#ppt_y"/>
                                          </p:val>
                                        </p:tav>
                                      </p:tavLst>
                                    </p:anim>
                                  </p:childTnLst>
                                </p:cTn>
                              </p:par>
                              <p:par>
                                <p:cTn id="22" presetID="56" presetClass="entr" presetSubtype="0" fill="hold" grpId="0" nodeType="withEffect">
                                  <p:stCondLst>
                                    <p:cond delay="0"/>
                                  </p:stCondLst>
                                  <p:iterate type="lt">
                                    <p:tmPct val="10000"/>
                                  </p:iterate>
                                  <p:childTnLst>
                                    <p:set>
                                      <p:cBhvr>
                                        <p:cTn id="23" dur="1" fill="hold">
                                          <p:stCondLst>
                                            <p:cond delay="0"/>
                                          </p:stCondLst>
                                        </p:cTn>
                                        <p:tgtEl>
                                          <p:spTgt spid="5124"/>
                                        </p:tgtEl>
                                        <p:attrNameLst>
                                          <p:attrName>style.visibility</p:attrName>
                                        </p:attrNameLst>
                                      </p:cBhvr>
                                      <p:to>
                                        <p:strVal val="visible"/>
                                      </p:to>
                                    </p:set>
                                    <p:anim by="(-#ppt_w*2)" calcmode="lin" valueType="num">
                                      <p:cBhvr rctx="PPT">
                                        <p:cTn id="24" dur="500" autoRev="1" fill="hold">
                                          <p:stCondLst>
                                            <p:cond delay="0"/>
                                          </p:stCondLst>
                                        </p:cTn>
                                        <p:tgtEl>
                                          <p:spTgt spid="5124"/>
                                        </p:tgtEl>
                                        <p:attrNameLst>
                                          <p:attrName>ppt_w</p:attrName>
                                        </p:attrNameLst>
                                      </p:cBhvr>
                                    </p:anim>
                                    <p:anim by="(#ppt_w*0.50)" calcmode="lin" valueType="num">
                                      <p:cBhvr>
                                        <p:cTn id="25" dur="500" decel="50000" autoRev="1" fill="hold">
                                          <p:stCondLst>
                                            <p:cond delay="0"/>
                                          </p:stCondLst>
                                        </p:cTn>
                                        <p:tgtEl>
                                          <p:spTgt spid="5124"/>
                                        </p:tgtEl>
                                        <p:attrNameLst>
                                          <p:attrName>ppt_x</p:attrName>
                                        </p:attrNameLst>
                                      </p:cBhvr>
                                    </p:anim>
                                    <p:anim from="(-#ppt_h/2)" to="(#ppt_y)" calcmode="lin" valueType="num">
                                      <p:cBhvr>
                                        <p:cTn id="26" dur="1000" fill="hold">
                                          <p:stCondLst>
                                            <p:cond delay="0"/>
                                          </p:stCondLst>
                                        </p:cTn>
                                        <p:tgtEl>
                                          <p:spTgt spid="5124"/>
                                        </p:tgtEl>
                                        <p:attrNameLst>
                                          <p:attrName>ppt_y</p:attrName>
                                        </p:attrNameLst>
                                      </p:cBhvr>
                                    </p:anim>
                                    <p:animRot by="21600000">
                                      <p:cBhvr>
                                        <p:cTn id="27" dur="1000" fill="hold">
                                          <p:stCondLst>
                                            <p:cond delay="0"/>
                                          </p:stCondLst>
                                        </p:cTn>
                                        <p:tgtEl>
                                          <p:spTgt spid="51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p:bldP spid="5124" grpId="0"/>
      <p:bldP spid="5125"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6"/>
          <p:cNvGrpSpPr/>
          <p:nvPr/>
        </p:nvGrpSpPr>
        <p:grpSpPr>
          <a:xfrm>
            <a:off x="6447790" y="1188085"/>
            <a:ext cx="6027420" cy="1833114"/>
            <a:chOff x="4500562" y="1285866"/>
            <a:chExt cx="4286248" cy="2095516"/>
          </a:xfrm>
        </p:grpSpPr>
        <p:sp>
          <p:nvSpPr>
            <p:cNvPr id="38" name="Rectangle 37"/>
            <p:cNvSpPr/>
            <p:nvPr/>
          </p:nvSpPr>
          <p:spPr>
            <a:xfrm>
              <a:off x="4500562" y="1285866"/>
              <a:ext cx="4286248" cy="19127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2" name="Rectangle 51"/>
            <p:cNvSpPr/>
            <p:nvPr/>
          </p:nvSpPr>
          <p:spPr>
            <a:xfrm>
              <a:off x="6550282" y="1323463"/>
              <a:ext cx="2123331" cy="2057919"/>
            </a:xfrm>
            <a:prstGeom prst="rect">
              <a:avLst/>
            </a:prstGeom>
          </p:spPr>
          <p:txBody>
            <a:bodyPr wrap="square" lIns="0" tIns="0" rIns="0" bIns="0">
              <a:spAutoFit/>
            </a:bodyPr>
            <a:lstStyle/>
            <a:p>
              <a:pPr>
                <a:lnSpc>
                  <a:spcPct val="150000"/>
                </a:lnSpc>
              </a:pP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会员中心页面主要运用</a:t>
              </a:r>
              <a:r>
                <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rPr>
                <a:t>css</a:t>
              </a: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样式布局</a:t>
              </a:r>
              <a:r>
                <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因为每个页面都是不同的网页需要实现点击跳转</a:t>
              </a:r>
              <a:r>
                <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所以一个页面实现的效果被拆分为多个网页实现</a:t>
              </a:r>
              <a:r>
                <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由一名</a:t>
              </a: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小组成员完成</a:t>
              </a:r>
              <a:endPar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endParaRPr lang="zh-CN" altLang="en-US" sz="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Group 25"/>
          <p:cNvGrpSpPr/>
          <p:nvPr/>
        </p:nvGrpSpPr>
        <p:grpSpPr>
          <a:xfrm>
            <a:off x="501015" y="2861310"/>
            <a:ext cx="5927090" cy="1692275"/>
            <a:chOff x="285720" y="3000378"/>
            <a:chExt cx="4214842" cy="2476517"/>
          </a:xfrm>
        </p:grpSpPr>
        <p:sp>
          <p:nvSpPr>
            <p:cNvPr id="54" name="Rectangle 53"/>
            <p:cNvSpPr/>
            <p:nvPr/>
          </p:nvSpPr>
          <p:spPr>
            <a:xfrm>
              <a:off x="285720" y="3000378"/>
              <a:ext cx="4214842" cy="24765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7" name="Rectangle 56"/>
            <p:cNvSpPr/>
            <p:nvPr/>
          </p:nvSpPr>
          <p:spPr>
            <a:xfrm>
              <a:off x="2331875" y="3213171"/>
              <a:ext cx="2074560" cy="1891074"/>
            </a:xfrm>
            <a:prstGeom prst="rect">
              <a:avLst/>
            </a:prstGeom>
          </p:spPr>
          <p:txBody>
            <a:bodyPr wrap="square" lIns="0" tIns="0" rIns="0" bIns="0">
              <a:spAutoFit/>
            </a:bodyPr>
            <a:lstStyle/>
            <a:p>
              <a:pPr>
                <a:lnSpc>
                  <a:spcPct val="150000"/>
                </a:lnSpc>
              </a:pP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首页部分</a:t>
              </a:r>
              <a:r>
                <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这也是</a:t>
              </a:r>
              <a:r>
                <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rPr>
                <a:t>js</a:t>
              </a: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操作量最多的一个页面</a:t>
              </a:r>
              <a:r>
                <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因为页面需要实现功能挺多</a:t>
              </a:r>
              <a:r>
                <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同时页面也是存在一个轮播商品的轮播图</a:t>
              </a:r>
              <a:r>
                <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由一名小组成员完成</a:t>
              </a:r>
              <a:endPar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1" name="Rectangle 60"/>
          <p:cNvSpPr/>
          <p:nvPr/>
        </p:nvSpPr>
        <p:spPr>
          <a:xfrm>
            <a:off x="9362440" y="3159125"/>
            <a:ext cx="3145155" cy="969010"/>
          </a:xfrm>
          <a:prstGeom prst="rect">
            <a:avLst/>
          </a:prstGeom>
        </p:spPr>
        <p:txBody>
          <a:bodyPr wrap="square" lIns="0" tIns="0" rIns="0" bIns="0">
            <a:spAutoFit/>
          </a:bodyPr>
          <a:lstStyle/>
          <a:p>
            <a:pPr>
              <a:lnSpc>
                <a:spcPct val="150000"/>
              </a:lnSpc>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家用电器页面，也是有大量的</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js</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，轮播图还有独立的导航栏，跳楼效果以及很多的</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hover</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效果，由一名小组成员</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TextBox 8"/>
          <p:cNvSpPr txBox="1"/>
          <p:nvPr/>
        </p:nvSpPr>
        <p:spPr>
          <a:xfrm>
            <a:off x="857250" y="233727"/>
            <a:ext cx="3949155" cy="492125"/>
          </a:xfrm>
          <a:prstGeom prst="rect">
            <a:avLst/>
          </a:prstGeom>
          <a:noFill/>
        </p:spPr>
        <p:txBody>
          <a:bodyPr wrap="square" lIns="0" tIns="0" rIns="0" bIns="0" rtlCol="0" anchor="ctr">
            <a:spAutoFit/>
          </a:bodyPr>
          <a:lstStyle/>
          <a:p>
            <a:r>
              <a:rPr lang="zh-CN" altLang="en-US"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项目安排</a:t>
            </a:r>
            <a:endParaRPr lang="zh-CN" altLang="en-US"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 name="Group 45"/>
          <p:cNvGrpSpPr/>
          <p:nvPr/>
        </p:nvGrpSpPr>
        <p:grpSpPr>
          <a:xfrm rot="0">
            <a:off x="533400" y="908050"/>
            <a:ext cx="5894706" cy="1500505"/>
            <a:chOff x="2040370" y="1428742"/>
            <a:chExt cx="3342036" cy="1477119"/>
          </a:xfrm>
        </p:grpSpPr>
        <p:sp>
          <p:nvSpPr>
            <p:cNvPr id="48" name="Rectangle 47"/>
            <p:cNvSpPr/>
            <p:nvPr/>
          </p:nvSpPr>
          <p:spPr>
            <a:xfrm>
              <a:off x="3672686" y="1872563"/>
              <a:ext cx="1709720" cy="953908"/>
            </a:xfrm>
            <a:prstGeom prst="rect">
              <a:avLst/>
            </a:prstGeom>
          </p:spPr>
          <p:txBody>
            <a:bodyPr wrap="square" lIns="0" tIns="0" rIns="0" bIns="0">
              <a:spAutoFit/>
            </a:bodyPr>
            <a:lstStyle/>
            <a:p>
              <a:pPr>
                <a:lnSpc>
                  <a:spcPct val="150000"/>
                </a:lnSpc>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首页顶部导航样式</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主要是考验</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css</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基础和布局样式的能力</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轮播图包括首页中心的内容部分由一名</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小组成员完成</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Rectangle 48"/>
            <p:cNvSpPr/>
            <p:nvPr/>
          </p:nvSpPr>
          <p:spPr>
            <a:xfrm>
              <a:off x="2040370" y="1428742"/>
              <a:ext cx="674242" cy="1477119"/>
            </a:xfrm>
            <a:prstGeom prst="rect">
              <a:avLst/>
            </a:prstGeom>
          </p:spPr>
          <p:txBody>
            <a:bodyPr wrap="square" lIns="0" tIns="0" rIns="0" bIns="0">
              <a:spAutoFit/>
            </a:bodyPr>
            <a:lstStyle/>
            <a:p>
              <a:endParaRPr lang="en-US" sz="13500" dirty="0">
                <a:solidFill>
                  <a:schemeClr val="bg1">
                    <a:lumMod val="65000"/>
                  </a:schemeClr>
                </a:solidFill>
                <a:latin typeface="Arial" panose="020B0604020202020204" pitchFamily="34" charset="0"/>
                <a:ea typeface="微软雅黑" panose="020B0503020204020204" pitchFamily="34" charset="-122"/>
                <a:cs typeface="Open Sans Light" pitchFamily="34" charset="0"/>
                <a:sym typeface="Arial" panose="020B0604020202020204" pitchFamily="34" charset="0"/>
              </a:endParaRPr>
            </a:p>
          </p:txBody>
        </p:sp>
      </p:grpSp>
      <p:pic>
        <p:nvPicPr>
          <p:cNvPr id="2" name="图片 1" descr="]ST(Z[727V4_XW4JJ(P)ABK"/>
          <p:cNvPicPr>
            <a:picLocks noChangeAspect="1"/>
          </p:cNvPicPr>
          <p:nvPr/>
        </p:nvPicPr>
        <p:blipFill>
          <a:blip r:embed="rId1"/>
          <a:srcRect/>
          <a:stretch>
            <a:fillRect/>
          </a:stretch>
        </p:blipFill>
        <p:spPr>
          <a:xfrm>
            <a:off x="501015" y="1247140"/>
            <a:ext cx="2623820" cy="1478915"/>
          </a:xfrm>
          <a:prstGeom prst="ellipse">
            <a:avLst/>
          </a:prstGeom>
        </p:spPr>
      </p:pic>
      <p:pic>
        <p:nvPicPr>
          <p:cNvPr id="11" name="图片 10" descr="DQ9PNE`Y3~BPWNZ%GVPN_FN"/>
          <p:cNvPicPr>
            <a:picLocks noChangeAspect="1"/>
          </p:cNvPicPr>
          <p:nvPr/>
        </p:nvPicPr>
        <p:blipFill>
          <a:blip r:embed="rId2"/>
          <a:stretch>
            <a:fillRect/>
          </a:stretch>
        </p:blipFill>
        <p:spPr>
          <a:xfrm>
            <a:off x="6619875" y="1247775"/>
            <a:ext cx="2615565" cy="1477645"/>
          </a:xfrm>
          <a:prstGeom prst="ellipse">
            <a:avLst/>
          </a:prstGeom>
        </p:spPr>
      </p:pic>
      <p:grpSp>
        <p:nvGrpSpPr>
          <p:cNvPr id="21" name="Group 26"/>
          <p:cNvGrpSpPr/>
          <p:nvPr/>
        </p:nvGrpSpPr>
        <p:grpSpPr>
          <a:xfrm>
            <a:off x="6447790" y="4553585"/>
            <a:ext cx="6027420" cy="1673225"/>
            <a:chOff x="4500562" y="1285866"/>
            <a:chExt cx="4286248" cy="1912739"/>
          </a:xfrm>
        </p:grpSpPr>
        <p:sp>
          <p:nvSpPr>
            <p:cNvPr id="23" name="Rectangle 37"/>
            <p:cNvSpPr/>
            <p:nvPr/>
          </p:nvSpPr>
          <p:spPr>
            <a:xfrm>
              <a:off x="4500562" y="1285866"/>
              <a:ext cx="4286248" cy="19127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Rectangle 51"/>
            <p:cNvSpPr/>
            <p:nvPr/>
          </p:nvSpPr>
          <p:spPr>
            <a:xfrm>
              <a:off x="6550282" y="1695847"/>
              <a:ext cx="2123331" cy="1107719"/>
            </a:xfrm>
            <a:prstGeom prst="rect">
              <a:avLst/>
            </a:prstGeom>
          </p:spPr>
          <p:txBody>
            <a:bodyPr wrap="square" lIns="0" tIns="0" rIns="0" bIns="0">
              <a:spAutoFit/>
            </a:bodyPr>
            <a:p>
              <a:pPr>
                <a:lnSpc>
                  <a:spcPct val="150000"/>
                </a:lnSpc>
              </a:pP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商品详情页，有放大镜效果下面还有评论区域，点击切换功能，</a:t>
              </a:r>
              <a:r>
                <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rPr>
                <a:t>hover</a:t>
              </a: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效果，由一名小组成员完成</a:t>
              </a:r>
              <a:endPar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5" name="Group 45"/>
          <p:cNvGrpSpPr/>
          <p:nvPr/>
        </p:nvGrpSpPr>
        <p:grpSpPr>
          <a:xfrm rot="0">
            <a:off x="660400" y="4622800"/>
            <a:ext cx="5875020" cy="1500505"/>
            <a:chOff x="2040370" y="1428742"/>
            <a:chExt cx="3330875" cy="1477119"/>
          </a:xfrm>
        </p:grpSpPr>
        <p:sp>
          <p:nvSpPr>
            <p:cNvPr id="26" name="Rectangle 47"/>
            <p:cNvSpPr/>
            <p:nvPr/>
          </p:nvSpPr>
          <p:spPr>
            <a:xfrm>
              <a:off x="3589422" y="1722306"/>
              <a:ext cx="1781823" cy="953907"/>
            </a:xfrm>
            <a:prstGeom prst="rect">
              <a:avLst/>
            </a:prstGeom>
          </p:spPr>
          <p:txBody>
            <a:bodyPr wrap="square" lIns="0" tIns="0" rIns="0" bIns="0">
              <a:spAutoFit/>
            </a:bodyPr>
            <a:p>
              <a:pPr>
                <a:lnSpc>
                  <a:spcPct val="150000"/>
                </a:lnSpc>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男装女装</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页面，也是有大量的</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js</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，轮播图还有独立的导航栏，跳楼效果以及很多的</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hover</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效果，由一名小组成员</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Rectangle 48"/>
            <p:cNvSpPr/>
            <p:nvPr/>
          </p:nvSpPr>
          <p:spPr>
            <a:xfrm>
              <a:off x="2040370" y="1428742"/>
              <a:ext cx="674242" cy="1477119"/>
            </a:xfrm>
            <a:prstGeom prst="rect">
              <a:avLst/>
            </a:prstGeom>
          </p:spPr>
          <p:txBody>
            <a:bodyPr wrap="square" lIns="0" tIns="0" rIns="0" bIns="0">
              <a:spAutoFit/>
            </a:bodyPr>
            <a:p>
              <a:endParaRPr lang="en-US" sz="13500" dirty="0">
                <a:solidFill>
                  <a:schemeClr val="bg1">
                    <a:lumMod val="65000"/>
                  </a:schemeClr>
                </a:solidFill>
                <a:latin typeface="Arial" panose="020B0604020202020204" pitchFamily="34" charset="0"/>
                <a:ea typeface="微软雅黑" panose="020B0503020204020204" pitchFamily="34" charset="-122"/>
                <a:cs typeface="Open Sans Light" pitchFamily="34" charset="0"/>
                <a:sym typeface="Arial" panose="020B0604020202020204" pitchFamily="34" charset="0"/>
              </a:endParaRPr>
            </a:p>
          </p:txBody>
        </p:sp>
      </p:grpSp>
      <p:pic>
        <p:nvPicPr>
          <p:cNvPr id="28" name="图片 27" descr="C:\Users\Administrator\Desktop\C~DT05L[N70S9B]HYZ48IW7.pngC~DT05L[N70S9B]HYZ48IW7"/>
          <p:cNvPicPr>
            <a:picLocks noChangeAspect="1"/>
          </p:cNvPicPr>
          <p:nvPr/>
        </p:nvPicPr>
        <p:blipFill>
          <a:blip r:embed="rId3"/>
          <a:srcRect/>
          <a:stretch>
            <a:fillRect/>
          </a:stretch>
        </p:blipFill>
        <p:spPr>
          <a:xfrm>
            <a:off x="534035" y="4693285"/>
            <a:ext cx="2590800" cy="1478915"/>
          </a:xfrm>
          <a:prstGeom prst="ellipse">
            <a:avLst/>
          </a:prstGeom>
        </p:spPr>
      </p:pic>
      <p:pic>
        <p:nvPicPr>
          <p:cNvPr id="29" name="图片 28" descr="C:\Users\Administrator\Desktop\}P%}4`V[K2}62IMA4GWWJMT.png}P%}4`V[K2}62IMA4GWWJMT"/>
          <p:cNvPicPr>
            <a:picLocks noChangeAspect="1"/>
          </p:cNvPicPr>
          <p:nvPr/>
        </p:nvPicPr>
        <p:blipFill>
          <a:blip r:embed="rId4"/>
          <a:srcRect/>
          <a:stretch>
            <a:fillRect/>
          </a:stretch>
        </p:blipFill>
        <p:spPr>
          <a:xfrm>
            <a:off x="6619875" y="4694555"/>
            <a:ext cx="2616200" cy="1477645"/>
          </a:xfrm>
          <a:prstGeom prst="ellipse">
            <a:avLst/>
          </a:prstGeom>
        </p:spPr>
      </p:pic>
      <p:pic>
        <p:nvPicPr>
          <p:cNvPr id="30" name="图片 29" descr="C:\Users\Administrator\Desktop\O8D1EZNQRK$K@UR49){O{A9.pngO8D1EZNQRK$K@UR49){O{A9"/>
          <p:cNvPicPr>
            <a:picLocks noChangeAspect="1"/>
          </p:cNvPicPr>
          <p:nvPr/>
        </p:nvPicPr>
        <p:blipFill>
          <a:blip r:embed="rId5"/>
          <a:srcRect/>
          <a:stretch>
            <a:fillRect/>
          </a:stretch>
        </p:blipFill>
        <p:spPr>
          <a:xfrm>
            <a:off x="6620510" y="2967990"/>
            <a:ext cx="2615565" cy="1478915"/>
          </a:xfrm>
          <a:prstGeom prst="ellipse">
            <a:avLst/>
          </a:prstGeom>
        </p:spPr>
      </p:pic>
      <p:pic>
        <p:nvPicPr>
          <p:cNvPr id="31" name="图片 30" descr="C:\Users\Administrator\Desktop\WJCY3[]J8{F`U7[A_]E_S)M.pngWJCY3[]J8{F`U7[A_]E_S)M"/>
          <p:cNvPicPr>
            <a:picLocks noChangeAspect="1"/>
          </p:cNvPicPr>
          <p:nvPr/>
        </p:nvPicPr>
        <p:blipFill>
          <a:blip r:embed="rId6"/>
          <a:srcRect/>
          <a:stretch>
            <a:fillRect/>
          </a:stretch>
        </p:blipFill>
        <p:spPr>
          <a:xfrm>
            <a:off x="533400" y="2967990"/>
            <a:ext cx="2591435" cy="1478915"/>
          </a:xfrm>
          <a:prstGeom prst="ellipse">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Right)">
                                      <p:cBhvr>
                                        <p:cTn id="7" dur="500"/>
                                        <p:tgtEl>
                                          <p:spTgt spid="4"/>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slide(fromLeft)">
                                      <p:cBhvr>
                                        <p:cTn id="11" dur="500"/>
                                        <p:tgtEl>
                                          <p:spTgt spid="6"/>
                                        </p:tgtEl>
                                      </p:cBhvr>
                                    </p:animEffect>
                                  </p:childTnLst>
                                </p:cTn>
                              </p:par>
                            </p:childTnLst>
                          </p:cTn>
                        </p:par>
                        <p:par>
                          <p:cTn id="12" fill="hold">
                            <p:stCondLst>
                              <p:cond delay="1000"/>
                            </p:stCondLst>
                            <p:childTnLst>
                              <p:par>
                                <p:cTn id="13" presetID="12" presetClass="entr" presetSubtype="2"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slide(fromRight)">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a:spLocks noChangeArrowheads="1"/>
          </p:cNvSpPr>
          <p:nvPr/>
        </p:nvSpPr>
        <p:spPr bwMode="auto">
          <a:xfrm>
            <a:off x="4100573" y="3197248"/>
            <a:ext cx="3230880" cy="1534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pPr algn="r"/>
            <a:r>
              <a:rPr lang="en-US" sz="3375" dirty="0">
                <a:solidFill>
                  <a:schemeClr val="accent1"/>
                </a:solidFill>
                <a:latin typeface="Arial" panose="020B0604020202020204" pitchFamily="34" charset="0"/>
                <a:ea typeface="微软雅黑" panose="020B0503020204020204" pitchFamily="34" charset="-122"/>
                <a:sym typeface="Arial" panose="020B0604020202020204" pitchFamily="34" charset="0"/>
              </a:rPr>
              <a:t>2020</a:t>
            </a:r>
            <a:endParaRPr lang="en-US" sz="3375"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a:p>
            <a:pPr algn="r"/>
            <a:r>
              <a:rPr lang="zh-CN" altLang="en-US" sz="6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项目介绍</a:t>
            </a:r>
            <a:endParaRPr lang="zh-CN" altLang="en-US" sz="60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4" name="淘宝网chenying0907出品 10"/>
          <p:cNvSpPr>
            <a:spLocks noChangeArrowheads="1"/>
          </p:cNvSpPr>
          <p:nvPr/>
        </p:nvSpPr>
        <p:spPr bwMode="auto">
          <a:xfrm>
            <a:off x="3454779" y="2520708"/>
            <a:ext cx="38766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The 2020  annual work summary</a:t>
            </a:r>
            <a:endParaRPr lang="zh-CN" alt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5" name="淘宝网chenying0907出品 11"/>
          <p:cNvSpPr>
            <a:spLocks noChangeShapeType="1"/>
          </p:cNvSpPr>
          <p:nvPr/>
        </p:nvSpPr>
        <p:spPr bwMode="auto">
          <a:xfrm>
            <a:off x="1826905" y="2957656"/>
            <a:ext cx="5504548" cy="1675"/>
          </a:xfrm>
          <a:prstGeom prst="line">
            <a:avLst/>
          </a:prstGeom>
          <a:noFill/>
          <a:ln w="6350" cap="flat" cmpd="sng">
            <a:solidFill>
              <a:schemeClr val="accent1"/>
            </a:solidFill>
            <a:bevel/>
          </a:ln>
          <a:extLst>
            <a:ext uri="{909E8E84-426E-40DD-AFC4-6F175D3DCCD1}">
              <a14:hiddenFill xmlns:a14="http://schemas.microsoft.com/office/drawing/2010/main">
                <a:noFill/>
              </a14:hiddenFill>
            </a:ext>
          </a:extLst>
        </p:spPr>
        <p:txBody>
          <a:bodyPr/>
          <a:lstStyle/>
          <a:p>
            <a:endParaRPr lang="zh-CN" altLang="en-US" sz="200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 Box 3"/>
          <p:cNvSpPr>
            <a:spLocks noChangeArrowheads="1"/>
          </p:cNvSpPr>
          <p:nvPr/>
        </p:nvSpPr>
        <p:spPr bwMode="auto">
          <a:xfrm>
            <a:off x="7422714" y="2021941"/>
            <a:ext cx="3021981" cy="3154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r>
              <a:rPr lang="en-US" sz="19900" dirty="0">
                <a:solidFill>
                  <a:schemeClr val="accent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199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6" presetClass="entr" presetSubtype="0" fill="hold" grpId="0" nodeType="clickEffect">
                                  <p:stCondLst>
                                    <p:cond delay="0"/>
                                  </p:stCondLst>
                                  <p:iterate type="lt">
                                    <p:tmPct val="10000"/>
                                  </p:iterate>
                                  <p:childTnLst>
                                    <p:set>
                                      <p:cBhvr>
                                        <p:cTn id="11" dur="1" fill="hold">
                                          <p:stCondLst>
                                            <p:cond delay="0"/>
                                          </p:stCondLst>
                                        </p:cTn>
                                        <p:tgtEl>
                                          <p:spTgt spid="5123"/>
                                        </p:tgtEl>
                                        <p:attrNameLst>
                                          <p:attrName>style.visibility</p:attrName>
                                        </p:attrNameLst>
                                      </p:cBhvr>
                                      <p:to>
                                        <p:strVal val="visible"/>
                                      </p:to>
                                    </p:set>
                                    <p:anim by="(-#ppt_w*2)" calcmode="lin" valueType="num">
                                      <p:cBhvr rctx="PPT">
                                        <p:cTn id="12" dur="500" autoRev="1" fill="hold">
                                          <p:stCondLst>
                                            <p:cond delay="0"/>
                                          </p:stCondLst>
                                        </p:cTn>
                                        <p:tgtEl>
                                          <p:spTgt spid="5123"/>
                                        </p:tgtEl>
                                        <p:attrNameLst>
                                          <p:attrName>ppt_w</p:attrName>
                                        </p:attrNameLst>
                                      </p:cBhvr>
                                    </p:anim>
                                    <p:anim by="(#ppt_w*0.50)" calcmode="lin" valueType="num">
                                      <p:cBhvr>
                                        <p:cTn id="13" dur="500" decel="50000" autoRev="1" fill="hold">
                                          <p:stCondLst>
                                            <p:cond delay="0"/>
                                          </p:stCondLst>
                                        </p:cTn>
                                        <p:tgtEl>
                                          <p:spTgt spid="5123"/>
                                        </p:tgtEl>
                                        <p:attrNameLst>
                                          <p:attrName>ppt_x</p:attrName>
                                        </p:attrNameLst>
                                      </p:cBhvr>
                                    </p:anim>
                                    <p:anim from="(-#ppt_h/2)" to="(#ppt_y)" calcmode="lin" valueType="num">
                                      <p:cBhvr>
                                        <p:cTn id="14" dur="1000" fill="hold">
                                          <p:stCondLst>
                                            <p:cond delay="0"/>
                                          </p:stCondLst>
                                        </p:cTn>
                                        <p:tgtEl>
                                          <p:spTgt spid="5123"/>
                                        </p:tgtEl>
                                        <p:attrNameLst>
                                          <p:attrName>ppt_y</p:attrName>
                                        </p:attrNameLst>
                                      </p:cBhvr>
                                    </p:anim>
                                    <p:animRot by="21600000">
                                      <p:cBhvr>
                                        <p:cTn id="15" dur="1000" fill="hold">
                                          <p:stCondLst>
                                            <p:cond delay="0"/>
                                          </p:stCondLst>
                                        </p:cTn>
                                        <p:tgtEl>
                                          <p:spTgt spid="5123"/>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5125"/>
                                        </p:tgtEl>
                                        <p:attrNameLst>
                                          <p:attrName>style.visibility</p:attrName>
                                        </p:attrNameLst>
                                      </p:cBhvr>
                                      <p:to>
                                        <p:strVal val="visible"/>
                                      </p:to>
                                    </p:set>
                                    <p:anim calcmode="lin" valueType="num">
                                      <p:cBhvr additive="base">
                                        <p:cTn id="20" dur="500" fill="hold"/>
                                        <p:tgtEl>
                                          <p:spTgt spid="5125"/>
                                        </p:tgtEl>
                                        <p:attrNameLst>
                                          <p:attrName>ppt_x</p:attrName>
                                        </p:attrNameLst>
                                      </p:cBhvr>
                                      <p:tavLst>
                                        <p:tav tm="0">
                                          <p:val>
                                            <p:strVal val="0-#ppt_w/2"/>
                                          </p:val>
                                        </p:tav>
                                        <p:tav tm="100000">
                                          <p:val>
                                            <p:strVal val="#ppt_x"/>
                                          </p:val>
                                        </p:tav>
                                      </p:tavLst>
                                    </p:anim>
                                    <p:anim calcmode="lin" valueType="num">
                                      <p:cBhvr additive="base">
                                        <p:cTn id="21" dur="500" fill="hold"/>
                                        <p:tgtEl>
                                          <p:spTgt spid="5125"/>
                                        </p:tgtEl>
                                        <p:attrNameLst>
                                          <p:attrName>ppt_y</p:attrName>
                                        </p:attrNameLst>
                                      </p:cBhvr>
                                      <p:tavLst>
                                        <p:tav tm="0">
                                          <p:val>
                                            <p:strVal val="#ppt_y"/>
                                          </p:val>
                                        </p:tav>
                                        <p:tav tm="100000">
                                          <p:val>
                                            <p:strVal val="#ppt_y"/>
                                          </p:val>
                                        </p:tav>
                                      </p:tavLst>
                                    </p:anim>
                                  </p:childTnLst>
                                </p:cTn>
                              </p:par>
                              <p:par>
                                <p:cTn id="22" presetID="56" presetClass="entr" presetSubtype="0" fill="hold" grpId="0" nodeType="withEffect">
                                  <p:stCondLst>
                                    <p:cond delay="0"/>
                                  </p:stCondLst>
                                  <p:iterate type="lt">
                                    <p:tmPct val="10000"/>
                                  </p:iterate>
                                  <p:childTnLst>
                                    <p:set>
                                      <p:cBhvr>
                                        <p:cTn id="23" dur="1" fill="hold">
                                          <p:stCondLst>
                                            <p:cond delay="0"/>
                                          </p:stCondLst>
                                        </p:cTn>
                                        <p:tgtEl>
                                          <p:spTgt spid="5124"/>
                                        </p:tgtEl>
                                        <p:attrNameLst>
                                          <p:attrName>style.visibility</p:attrName>
                                        </p:attrNameLst>
                                      </p:cBhvr>
                                      <p:to>
                                        <p:strVal val="visible"/>
                                      </p:to>
                                    </p:set>
                                    <p:anim by="(-#ppt_w*2)" calcmode="lin" valueType="num">
                                      <p:cBhvr rctx="PPT">
                                        <p:cTn id="24" dur="500" autoRev="1" fill="hold">
                                          <p:stCondLst>
                                            <p:cond delay="0"/>
                                          </p:stCondLst>
                                        </p:cTn>
                                        <p:tgtEl>
                                          <p:spTgt spid="5124"/>
                                        </p:tgtEl>
                                        <p:attrNameLst>
                                          <p:attrName>ppt_w</p:attrName>
                                        </p:attrNameLst>
                                      </p:cBhvr>
                                    </p:anim>
                                    <p:anim by="(#ppt_w*0.50)" calcmode="lin" valueType="num">
                                      <p:cBhvr>
                                        <p:cTn id="25" dur="500" decel="50000" autoRev="1" fill="hold">
                                          <p:stCondLst>
                                            <p:cond delay="0"/>
                                          </p:stCondLst>
                                        </p:cTn>
                                        <p:tgtEl>
                                          <p:spTgt spid="5124"/>
                                        </p:tgtEl>
                                        <p:attrNameLst>
                                          <p:attrName>ppt_x</p:attrName>
                                        </p:attrNameLst>
                                      </p:cBhvr>
                                    </p:anim>
                                    <p:anim from="(-#ppt_h/2)" to="(#ppt_y)" calcmode="lin" valueType="num">
                                      <p:cBhvr>
                                        <p:cTn id="26" dur="1000" fill="hold">
                                          <p:stCondLst>
                                            <p:cond delay="0"/>
                                          </p:stCondLst>
                                        </p:cTn>
                                        <p:tgtEl>
                                          <p:spTgt spid="5124"/>
                                        </p:tgtEl>
                                        <p:attrNameLst>
                                          <p:attrName>ppt_y</p:attrName>
                                        </p:attrNameLst>
                                      </p:cBhvr>
                                    </p:anim>
                                    <p:animRot by="21600000">
                                      <p:cBhvr>
                                        <p:cTn id="27" dur="1000" fill="hold">
                                          <p:stCondLst>
                                            <p:cond delay="0"/>
                                          </p:stCondLst>
                                        </p:cTn>
                                        <p:tgtEl>
                                          <p:spTgt spid="51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p:bldP spid="5124" grpId="0"/>
      <p:bldP spid="5125" grpId="0" bldLvl="0" animBg="1"/>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4" name="Freeform 2351"/>
          <p:cNvSpPr/>
          <p:nvPr/>
        </p:nvSpPr>
        <p:spPr bwMode="auto">
          <a:xfrm>
            <a:off x="7776210" y="1698625"/>
            <a:ext cx="4397375" cy="1201420"/>
          </a:xfrm>
          <a:custGeom>
            <a:avLst/>
            <a:gdLst>
              <a:gd name="T0" fmla="*/ 101 w 5540"/>
              <a:gd name="T1" fmla="*/ 0 h 1497"/>
              <a:gd name="T2" fmla="*/ 144 w 5540"/>
              <a:gd name="T3" fmla="*/ 8 h 1497"/>
              <a:gd name="T4" fmla="*/ 226 w 5540"/>
              <a:gd name="T5" fmla="*/ 24 h 1497"/>
              <a:gd name="T6" fmla="*/ 346 w 5540"/>
              <a:gd name="T7" fmla="*/ 44 h 1497"/>
              <a:gd name="T8" fmla="*/ 501 w 5540"/>
              <a:gd name="T9" fmla="*/ 69 h 1497"/>
              <a:gd name="T10" fmla="*/ 687 w 5540"/>
              <a:gd name="T11" fmla="*/ 95 h 1497"/>
              <a:gd name="T12" fmla="*/ 905 w 5540"/>
              <a:gd name="T13" fmla="*/ 122 h 1497"/>
              <a:gd name="T14" fmla="*/ 1150 w 5540"/>
              <a:gd name="T15" fmla="*/ 147 h 1497"/>
              <a:gd name="T16" fmla="*/ 1420 w 5540"/>
              <a:gd name="T17" fmla="*/ 171 h 1497"/>
              <a:gd name="T18" fmla="*/ 1712 w 5540"/>
              <a:gd name="T19" fmla="*/ 189 h 1497"/>
              <a:gd name="T20" fmla="*/ 2023 w 5540"/>
              <a:gd name="T21" fmla="*/ 203 h 1497"/>
              <a:gd name="T22" fmla="*/ 2352 w 5540"/>
              <a:gd name="T23" fmla="*/ 208 h 1497"/>
              <a:gd name="T24" fmla="*/ 2697 w 5540"/>
              <a:gd name="T25" fmla="*/ 204 h 1497"/>
              <a:gd name="T26" fmla="*/ 3053 w 5540"/>
              <a:gd name="T27" fmla="*/ 191 h 1497"/>
              <a:gd name="T28" fmla="*/ 3458 w 5540"/>
              <a:gd name="T29" fmla="*/ 176 h 1497"/>
              <a:gd name="T30" fmla="*/ 3824 w 5540"/>
              <a:gd name="T31" fmla="*/ 169 h 1497"/>
              <a:gd name="T32" fmla="*/ 4154 w 5540"/>
              <a:gd name="T33" fmla="*/ 174 h 1497"/>
              <a:gd name="T34" fmla="*/ 4446 w 5540"/>
              <a:gd name="T35" fmla="*/ 188 h 1497"/>
              <a:gd name="T36" fmla="*/ 4701 w 5540"/>
              <a:gd name="T37" fmla="*/ 210 h 1497"/>
              <a:gd name="T38" fmla="*/ 4922 w 5540"/>
              <a:gd name="T39" fmla="*/ 238 h 1497"/>
              <a:gd name="T40" fmla="*/ 5108 w 5540"/>
              <a:gd name="T41" fmla="*/ 274 h 1497"/>
              <a:gd name="T42" fmla="*/ 5258 w 5540"/>
              <a:gd name="T43" fmla="*/ 313 h 1497"/>
              <a:gd name="T44" fmla="*/ 5376 w 5540"/>
              <a:gd name="T45" fmla="*/ 356 h 1497"/>
              <a:gd name="T46" fmla="*/ 5462 w 5540"/>
              <a:gd name="T47" fmla="*/ 402 h 1497"/>
              <a:gd name="T48" fmla="*/ 5516 w 5540"/>
              <a:gd name="T49" fmla="*/ 448 h 1497"/>
              <a:gd name="T50" fmla="*/ 5540 w 5540"/>
              <a:gd name="T51" fmla="*/ 497 h 1497"/>
              <a:gd name="T52" fmla="*/ 5496 w 5540"/>
              <a:gd name="T53" fmla="*/ 566 h 1497"/>
              <a:gd name="T54" fmla="*/ 5418 w 5540"/>
              <a:gd name="T55" fmla="*/ 623 h 1497"/>
              <a:gd name="T56" fmla="*/ 5310 w 5540"/>
              <a:gd name="T57" fmla="*/ 667 h 1497"/>
              <a:gd name="T58" fmla="*/ 5174 w 5540"/>
              <a:gd name="T59" fmla="*/ 701 h 1497"/>
              <a:gd name="T60" fmla="*/ 5010 w 5540"/>
              <a:gd name="T61" fmla="*/ 727 h 1497"/>
              <a:gd name="T62" fmla="*/ 4822 w 5540"/>
              <a:gd name="T63" fmla="*/ 747 h 1497"/>
              <a:gd name="T64" fmla="*/ 4613 w 5540"/>
              <a:gd name="T65" fmla="*/ 762 h 1497"/>
              <a:gd name="T66" fmla="*/ 4382 w 5540"/>
              <a:gd name="T67" fmla="*/ 776 h 1497"/>
              <a:gd name="T68" fmla="*/ 4133 w 5540"/>
              <a:gd name="T69" fmla="*/ 789 h 1497"/>
              <a:gd name="T70" fmla="*/ 3870 w 5540"/>
              <a:gd name="T71" fmla="*/ 804 h 1497"/>
              <a:gd name="T72" fmla="*/ 3591 w 5540"/>
              <a:gd name="T73" fmla="*/ 823 h 1497"/>
              <a:gd name="T74" fmla="*/ 3304 w 5540"/>
              <a:gd name="T75" fmla="*/ 850 h 1497"/>
              <a:gd name="T76" fmla="*/ 3006 w 5540"/>
              <a:gd name="T77" fmla="*/ 884 h 1497"/>
              <a:gd name="T78" fmla="*/ 2702 w 5540"/>
              <a:gd name="T79" fmla="*/ 928 h 1497"/>
              <a:gd name="T80" fmla="*/ 2393 w 5540"/>
              <a:gd name="T81" fmla="*/ 983 h 1497"/>
              <a:gd name="T82" fmla="*/ 2082 w 5540"/>
              <a:gd name="T83" fmla="*/ 1054 h 1497"/>
              <a:gd name="T84" fmla="*/ 1852 w 5540"/>
              <a:gd name="T85" fmla="*/ 1122 h 1497"/>
              <a:gd name="T86" fmla="*/ 1653 w 5540"/>
              <a:gd name="T87" fmla="*/ 1203 h 1497"/>
              <a:gd name="T88" fmla="*/ 1484 w 5540"/>
              <a:gd name="T89" fmla="*/ 1293 h 1497"/>
              <a:gd name="T90" fmla="*/ 1339 w 5540"/>
              <a:gd name="T91" fmla="*/ 1392 h 1497"/>
              <a:gd name="T92" fmla="*/ 1221 w 5540"/>
              <a:gd name="T93" fmla="*/ 1497 h 1497"/>
              <a:gd name="T94" fmla="*/ 981 w 5540"/>
              <a:gd name="T95" fmla="*/ 1489 h 1497"/>
              <a:gd name="T96" fmla="*/ 745 w 5540"/>
              <a:gd name="T97" fmla="*/ 1477 h 1497"/>
              <a:gd name="T98" fmla="*/ 518 w 5540"/>
              <a:gd name="T99" fmla="*/ 1463 h 1497"/>
              <a:gd name="T100" fmla="*/ 312 w 5540"/>
              <a:gd name="T101" fmla="*/ 1448 h 1497"/>
              <a:gd name="T102" fmla="*/ 137 w 5540"/>
              <a:gd name="T103" fmla="*/ 1433 h 1497"/>
              <a:gd name="T104" fmla="*/ 0 w 5540"/>
              <a:gd name="T105" fmla="*/ 1418 h 1497"/>
              <a:gd name="T106" fmla="*/ 96 w 5540"/>
              <a:gd name="T107" fmla="*/ 0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40" h="1497">
                <a:moveTo>
                  <a:pt x="96" y="0"/>
                </a:moveTo>
                <a:lnTo>
                  <a:pt x="101" y="0"/>
                </a:lnTo>
                <a:lnTo>
                  <a:pt x="117" y="3"/>
                </a:lnTo>
                <a:lnTo>
                  <a:pt x="144" y="8"/>
                </a:lnTo>
                <a:lnTo>
                  <a:pt x="181" y="15"/>
                </a:lnTo>
                <a:lnTo>
                  <a:pt x="226" y="24"/>
                </a:lnTo>
                <a:lnTo>
                  <a:pt x="282" y="34"/>
                </a:lnTo>
                <a:lnTo>
                  <a:pt x="346" y="44"/>
                </a:lnTo>
                <a:lnTo>
                  <a:pt x="419" y="56"/>
                </a:lnTo>
                <a:lnTo>
                  <a:pt x="501" y="69"/>
                </a:lnTo>
                <a:lnTo>
                  <a:pt x="591" y="81"/>
                </a:lnTo>
                <a:lnTo>
                  <a:pt x="687" y="95"/>
                </a:lnTo>
                <a:lnTo>
                  <a:pt x="794" y="108"/>
                </a:lnTo>
                <a:lnTo>
                  <a:pt x="905" y="122"/>
                </a:lnTo>
                <a:lnTo>
                  <a:pt x="1025" y="135"/>
                </a:lnTo>
                <a:lnTo>
                  <a:pt x="1150" y="147"/>
                </a:lnTo>
                <a:lnTo>
                  <a:pt x="1282" y="159"/>
                </a:lnTo>
                <a:lnTo>
                  <a:pt x="1420" y="171"/>
                </a:lnTo>
                <a:lnTo>
                  <a:pt x="1564" y="181"/>
                </a:lnTo>
                <a:lnTo>
                  <a:pt x="1712" y="189"/>
                </a:lnTo>
                <a:lnTo>
                  <a:pt x="1866" y="196"/>
                </a:lnTo>
                <a:lnTo>
                  <a:pt x="2023" y="203"/>
                </a:lnTo>
                <a:lnTo>
                  <a:pt x="2187" y="206"/>
                </a:lnTo>
                <a:lnTo>
                  <a:pt x="2352" y="208"/>
                </a:lnTo>
                <a:lnTo>
                  <a:pt x="2523" y="208"/>
                </a:lnTo>
                <a:lnTo>
                  <a:pt x="2697" y="204"/>
                </a:lnTo>
                <a:lnTo>
                  <a:pt x="2874" y="199"/>
                </a:lnTo>
                <a:lnTo>
                  <a:pt x="3053" y="191"/>
                </a:lnTo>
                <a:lnTo>
                  <a:pt x="3260" y="182"/>
                </a:lnTo>
                <a:lnTo>
                  <a:pt x="3458" y="176"/>
                </a:lnTo>
                <a:lnTo>
                  <a:pt x="3647" y="171"/>
                </a:lnTo>
                <a:lnTo>
                  <a:pt x="3824" y="169"/>
                </a:lnTo>
                <a:lnTo>
                  <a:pt x="3993" y="171"/>
                </a:lnTo>
                <a:lnTo>
                  <a:pt x="4154" y="174"/>
                </a:lnTo>
                <a:lnTo>
                  <a:pt x="4304" y="181"/>
                </a:lnTo>
                <a:lnTo>
                  <a:pt x="4446" y="188"/>
                </a:lnTo>
                <a:lnTo>
                  <a:pt x="4577" y="198"/>
                </a:lnTo>
                <a:lnTo>
                  <a:pt x="4701" y="210"/>
                </a:lnTo>
                <a:lnTo>
                  <a:pt x="4816" y="223"/>
                </a:lnTo>
                <a:lnTo>
                  <a:pt x="4922" y="238"/>
                </a:lnTo>
                <a:lnTo>
                  <a:pt x="5018" y="255"/>
                </a:lnTo>
                <a:lnTo>
                  <a:pt x="5108" y="274"/>
                </a:lnTo>
                <a:lnTo>
                  <a:pt x="5187" y="292"/>
                </a:lnTo>
                <a:lnTo>
                  <a:pt x="5258" y="313"/>
                </a:lnTo>
                <a:lnTo>
                  <a:pt x="5322" y="335"/>
                </a:lnTo>
                <a:lnTo>
                  <a:pt x="5376" y="356"/>
                </a:lnTo>
                <a:lnTo>
                  <a:pt x="5423" y="378"/>
                </a:lnTo>
                <a:lnTo>
                  <a:pt x="5462" y="402"/>
                </a:lnTo>
                <a:lnTo>
                  <a:pt x="5493" y="424"/>
                </a:lnTo>
                <a:lnTo>
                  <a:pt x="5516" y="448"/>
                </a:lnTo>
                <a:lnTo>
                  <a:pt x="5531" y="471"/>
                </a:lnTo>
                <a:lnTo>
                  <a:pt x="5540" y="497"/>
                </a:lnTo>
                <a:lnTo>
                  <a:pt x="5521" y="534"/>
                </a:lnTo>
                <a:lnTo>
                  <a:pt x="5496" y="566"/>
                </a:lnTo>
                <a:lnTo>
                  <a:pt x="5461" y="596"/>
                </a:lnTo>
                <a:lnTo>
                  <a:pt x="5418" y="623"/>
                </a:lnTo>
                <a:lnTo>
                  <a:pt x="5369" y="647"/>
                </a:lnTo>
                <a:lnTo>
                  <a:pt x="5310" y="667"/>
                </a:lnTo>
                <a:lnTo>
                  <a:pt x="5246" y="686"/>
                </a:lnTo>
                <a:lnTo>
                  <a:pt x="5174" y="701"/>
                </a:lnTo>
                <a:lnTo>
                  <a:pt x="5096" y="715"/>
                </a:lnTo>
                <a:lnTo>
                  <a:pt x="5010" y="727"/>
                </a:lnTo>
                <a:lnTo>
                  <a:pt x="4920" y="737"/>
                </a:lnTo>
                <a:lnTo>
                  <a:pt x="4822" y="747"/>
                </a:lnTo>
                <a:lnTo>
                  <a:pt x="4719" y="754"/>
                </a:lnTo>
                <a:lnTo>
                  <a:pt x="4613" y="762"/>
                </a:lnTo>
                <a:lnTo>
                  <a:pt x="4500" y="769"/>
                </a:lnTo>
                <a:lnTo>
                  <a:pt x="4382" y="776"/>
                </a:lnTo>
                <a:lnTo>
                  <a:pt x="4260" y="782"/>
                </a:lnTo>
                <a:lnTo>
                  <a:pt x="4133" y="789"/>
                </a:lnTo>
                <a:lnTo>
                  <a:pt x="4003" y="796"/>
                </a:lnTo>
                <a:lnTo>
                  <a:pt x="3870" y="804"/>
                </a:lnTo>
                <a:lnTo>
                  <a:pt x="3733" y="813"/>
                </a:lnTo>
                <a:lnTo>
                  <a:pt x="3591" y="823"/>
                </a:lnTo>
                <a:lnTo>
                  <a:pt x="3450" y="835"/>
                </a:lnTo>
                <a:lnTo>
                  <a:pt x="3304" y="850"/>
                </a:lnTo>
                <a:lnTo>
                  <a:pt x="3156" y="865"/>
                </a:lnTo>
                <a:lnTo>
                  <a:pt x="3006" y="884"/>
                </a:lnTo>
                <a:lnTo>
                  <a:pt x="2855" y="904"/>
                </a:lnTo>
                <a:lnTo>
                  <a:pt x="2702" y="928"/>
                </a:lnTo>
                <a:lnTo>
                  <a:pt x="2548" y="953"/>
                </a:lnTo>
                <a:lnTo>
                  <a:pt x="2393" y="983"/>
                </a:lnTo>
                <a:lnTo>
                  <a:pt x="2237" y="1017"/>
                </a:lnTo>
                <a:lnTo>
                  <a:pt x="2082" y="1054"/>
                </a:lnTo>
                <a:lnTo>
                  <a:pt x="1964" y="1086"/>
                </a:lnTo>
                <a:lnTo>
                  <a:pt x="1852" y="1122"/>
                </a:lnTo>
                <a:lnTo>
                  <a:pt x="1749" y="1161"/>
                </a:lnTo>
                <a:lnTo>
                  <a:pt x="1653" y="1203"/>
                </a:lnTo>
                <a:lnTo>
                  <a:pt x="1565" y="1247"/>
                </a:lnTo>
                <a:lnTo>
                  <a:pt x="1484" y="1293"/>
                </a:lnTo>
                <a:lnTo>
                  <a:pt x="1408" y="1342"/>
                </a:lnTo>
                <a:lnTo>
                  <a:pt x="1339" y="1392"/>
                </a:lnTo>
                <a:lnTo>
                  <a:pt x="1276" y="1445"/>
                </a:lnTo>
                <a:lnTo>
                  <a:pt x="1221" y="1497"/>
                </a:lnTo>
                <a:lnTo>
                  <a:pt x="1101" y="1494"/>
                </a:lnTo>
                <a:lnTo>
                  <a:pt x="981" y="1489"/>
                </a:lnTo>
                <a:lnTo>
                  <a:pt x="863" y="1483"/>
                </a:lnTo>
                <a:lnTo>
                  <a:pt x="745" y="1477"/>
                </a:lnTo>
                <a:lnTo>
                  <a:pt x="630" y="1470"/>
                </a:lnTo>
                <a:lnTo>
                  <a:pt x="518" y="1463"/>
                </a:lnTo>
                <a:lnTo>
                  <a:pt x="412" y="1455"/>
                </a:lnTo>
                <a:lnTo>
                  <a:pt x="312" y="1448"/>
                </a:lnTo>
                <a:lnTo>
                  <a:pt x="221" y="1440"/>
                </a:lnTo>
                <a:lnTo>
                  <a:pt x="137" y="1433"/>
                </a:lnTo>
                <a:lnTo>
                  <a:pt x="62" y="1424"/>
                </a:lnTo>
                <a:lnTo>
                  <a:pt x="0" y="1418"/>
                </a:lnTo>
                <a:lnTo>
                  <a:pt x="785" y="853"/>
                </a:lnTo>
                <a:lnTo>
                  <a:pt x="96" y="0"/>
                </a:lnTo>
                <a:close/>
              </a:path>
            </a:pathLst>
          </a:custGeom>
          <a:solidFill>
            <a:schemeClr val="accent1">
              <a:lumMod val="50000"/>
            </a:schemeClr>
          </a:solidFill>
          <a:ln w="0">
            <a:noFill/>
            <a:prstDash val="solid"/>
            <a:round/>
          </a:ln>
        </p:spPr>
        <p:txBody>
          <a:bodyPr vert="horz" wrap="square" lIns="91435" tIns="45717" rIns="91435" bIns="45717" numCol="1" anchor="t" anchorCtr="0" compatLnSpc="1"/>
          <a:lstStyle/>
          <a:p>
            <a:pP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45" name="Freeform 2352"/>
          <p:cNvSpPr>
            <a:spLocks noEditPoints="1"/>
          </p:cNvSpPr>
          <p:nvPr/>
        </p:nvSpPr>
        <p:spPr bwMode="auto">
          <a:xfrm>
            <a:off x="8552259" y="3166749"/>
            <a:ext cx="3227211" cy="1017532"/>
          </a:xfrm>
          <a:custGeom>
            <a:avLst/>
            <a:gdLst>
              <a:gd name="T0" fmla="*/ 0 w 4066"/>
              <a:gd name="T1" fmla="*/ 951 h 1280"/>
              <a:gd name="T2" fmla="*/ 0 w 4066"/>
              <a:gd name="T3" fmla="*/ 951 h 1280"/>
              <a:gd name="T4" fmla="*/ 3571 w 4066"/>
              <a:gd name="T5" fmla="*/ 39 h 1280"/>
              <a:gd name="T6" fmla="*/ 3733 w 4066"/>
              <a:gd name="T7" fmla="*/ 121 h 1280"/>
              <a:gd name="T8" fmla="*/ 3867 w 4066"/>
              <a:gd name="T9" fmla="*/ 207 h 1280"/>
              <a:gd name="T10" fmla="*/ 3968 w 4066"/>
              <a:gd name="T11" fmla="*/ 294 h 1280"/>
              <a:gd name="T12" fmla="*/ 4036 w 4066"/>
              <a:gd name="T13" fmla="*/ 378 h 1280"/>
              <a:gd name="T14" fmla="*/ 4066 w 4066"/>
              <a:gd name="T15" fmla="*/ 459 h 1280"/>
              <a:gd name="T16" fmla="*/ 4064 w 4066"/>
              <a:gd name="T17" fmla="*/ 456 h 1280"/>
              <a:gd name="T18" fmla="*/ 4024 w 4066"/>
              <a:gd name="T19" fmla="*/ 518 h 1280"/>
              <a:gd name="T20" fmla="*/ 3950 w 4066"/>
              <a:gd name="T21" fmla="*/ 566 h 1280"/>
              <a:gd name="T22" fmla="*/ 3845 w 4066"/>
              <a:gd name="T23" fmla="*/ 601 h 1280"/>
              <a:gd name="T24" fmla="*/ 3710 w 4066"/>
              <a:gd name="T25" fmla="*/ 628 h 1280"/>
              <a:gd name="T26" fmla="*/ 3549 w 4066"/>
              <a:gd name="T27" fmla="*/ 647 h 1280"/>
              <a:gd name="T28" fmla="*/ 3367 w 4066"/>
              <a:gd name="T29" fmla="*/ 662 h 1280"/>
              <a:gd name="T30" fmla="*/ 3163 w 4066"/>
              <a:gd name="T31" fmla="*/ 674 h 1280"/>
              <a:gd name="T32" fmla="*/ 2940 w 4066"/>
              <a:gd name="T33" fmla="*/ 686 h 1280"/>
              <a:gd name="T34" fmla="*/ 2702 w 4066"/>
              <a:gd name="T35" fmla="*/ 699 h 1280"/>
              <a:gd name="T36" fmla="*/ 2452 w 4066"/>
              <a:gd name="T37" fmla="*/ 719 h 1280"/>
              <a:gd name="T38" fmla="*/ 2190 w 4066"/>
              <a:gd name="T39" fmla="*/ 745 h 1280"/>
              <a:gd name="T40" fmla="*/ 1920 w 4066"/>
              <a:gd name="T41" fmla="*/ 780 h 1280"/>
              <a:gd name="T42" fmla="*/ 1646 w 4066"/>
              <a:gd name="T43" fmla="*/ 829 h 1280"/>
              <a:gd name="T44" fmla="*/ 1370 w 4066"/>
              <a:gd name="T45" fmla="*/ 890 h 1280"/>
              <a:gd name="T46" fmla="*/ 1153 w 4066"/>
              <a:gd name="T47" fmla="*/ 958 h 1280"/>
              <a:gd name="T48" fmla="*/ 973 w 4066"/>
              <a:gd name="T49" fmla="*/ 1037 h 1280"/>
              <a:gd name="T50" fmla="*/ 824 w 4066"/>
              <a:gd name="T51" fmla="*/ 1128 h 1280"/>
              <a:gd name="T52" fmla="*/ 704 w 4066"/>
              <a:gd name="T53" fmla="*/ 1228 h 1280"/>
              <a:gd name="T54" fmla="*/ 549 w 4066"/>
              <a:gd name="T55" fmla="*/ 1255 h 1280"/>
              <a:gd name="T56" fmla="*/ 360 w 4066"/>
              <a:gd name="T57" fmla="*/ 1198 h 1280"/>
              <a:gd name="T58" fmla="*/ 206 w 4066"/>
              <a:gd name="T59" fmla="*/ 1133 h 1280"/>
              <a:gd name="T60" fmla="*/ 91 w 4066"/>
              <a:gd name="T61" fmla="*/ 1064 h 1280"/>
              <a:gd name="T62" fmla="*/ 20 w 4066"/>
              <a:gd name="T63" fmla="*/ 990 h 1280"/>
              <a:gd name="T64" fmla="*/ 12 w 4066"/>
              <a:gd name="T65" fmla="*/ 885 h 1280"/>
              <a:gd name="T66" fmla="*/ 61 w 4066"/>
              <a:gd name="T67" fmla="*/ 763 h 1280"/>
              <a:gd name="T68" fmla="*/ 139 w 4066"/>
              <a:gd name="T69" fmla="*/ 657 h 1280"/>
              <a:gd name="T70" fmla="*/ 243 w 4066"/>
              <a:gd name="T71" fmla="*/ 566 h 1280"/>
              <a:gd name="T72" fmla="*/ 372 w 4066"/>
              <a:gd name="T73" fmla="*/ 486 h 1280"/>
              <a:gd name="T74" fmla="*/ 520 w 4066"/>
              <a:gd name="T75" fmla="*/ 420 h 1280"/>
              <a:gd name="T76" fmla="*/ 687 w 4066"/>
              <a:gd name="T77" fmla="*/ 365 h 1280"/>
              <a:gd name="T78" fmla="*/ 868 w 4066"/>
              <a:gd name="T79" fmla="*/ 317 h 1280"/>
              <a:gd name="T80" fmla="*/ 1061 w 4066"/>
              <a:gd name="T81" fmla="*/ 280 h 1280"/>
              <a:gd name="T82" fmla="*/ 1262 w 4066"/>
              <a:gd name="T83" fmla="*/ 248 h 1280"/>
              <a:gd name="T84" fmla="*/ 1467 w 4066"/>
              <a:gd name="T85" fmla="*/ 224 h 1280"/>
              <a:gd name="T86" fmla="*/ 1677 w 4066"/>
              <a:gd name="T87" fmla="*/ 204 h 1280"/>
              <a:gd name="T88" fmla="*/ 1883 w 4066"/>
              <a:gd name="T89" fmla="*/ 189 h 1280"/>
              <a:gd name="T90" fmla="*/ 2087 w 4066"/>
              <a:gd name="T91" fmla="*/ 175 h 1280"/>
              <a:gd name="T92" fmla="*/ 2281 w 4066"/>
              <a:gd name="T93" fmla="*/ 164 h 1280"/>
              <a:gd name="T94" fmla="*/ 2467 w 4066"/>
              <a:gd name="T95" fmla="*/ 152 h 1280"/>
              <a:gd name="T96" fmla="*/ 2639 w 4066"/>
              <a:gd name="T97" fmla="*/ 140 h 1280"/>
              <a:gd name="T98" fmla="*/ 2795 w 4066"/>
              <a:gd name="T99" fmla="*/ 126 h 1280"/>
              <a:gd name="T100" fmla="*/ 3095 w 4066"/>
              <a:gd name="T101" fmla="*/ 86 h 1280"/>
              <a:gd name="T102" fmla="*/ 3359 w 4066"/>
              <a:gd name="T103" fmla="*/ 30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66" h="1280">
                <a:moveTo>
                  <a:pt x="0" y="951"/>
                </a:moveTo>
                <a:lnTo>
                  <a:pt x="0" y="951"/>
                </a:lnTo>
                <a:lnTo>
                  <a:pt x="0" y="951"/>
                </a:lnTo>
                <a:lnTo>
                  <a:pt x="0" y="951"/>
                </a:lnTo>
                <a:close/>
                <a:moveTo>
                  <a:pt x="3478" y="0"/>
                </a:moveTo>
                <a:lnTo>
                  <a:pt x="3571" y="39"/>
                </a:lnTo>
                <a:lnTo>
                  <a:pt x="3656" y="79"/>
                </a:lnTo>
                <a:lnTo>
                  <a:pt x="3733" y="121"/>
                </a:lnTo>
                <a:lnTo>
                  <a:pt x="3804" y="164"/>
                </a:lnTo>
                <a:lnTo>
                  <a:pt x="3867" y="207"/>
                </a:lnTo>
                <a:lnTo>
                  <a:pt x="3921" y="250"/>
                </a:lnTo>
                <a:lnTo>
                  <a:pt x="3968" y="294"/>
                </a:lnTo>
                <a:lnTo>
                  <a:pt x="4005" y="336"/>
                </a:lnTo>
                <a:lnTo>
                  <a:pt x="4036" y="378"/>
                </a:lnTo>
                <a:lnTo>
                  <a:pt x="4056" y="420"/>
                </a:lnTo>
                <a:lnTo>
                  <a:pt x="4066" y="459"/>
                </a:lnTo>
                <a:lnTo>
                  <a:pt x="4066" y="456"/>
                </a:lnTo>
                <a:lnTo>
                  <a:pt x="4064" y="456"/>
                </a:lnTo>
                <a:lnTo>
                  <a:pt x="4049" y="488"/>
                </a:lnTo>
                <a:lnTo>
                  <a:pt x="4024" y="518"/>
                </a:lnTo>
                <a:lnTo>
                  <a:pt x="3992" y="544"/>
                </a:lnTo>
                <a:lnTo>
                  <a:pt x="3950" y="566"/>
                </a:lnTo>
                <a:lnTo>
                  <a:pt x="3901" y="584"/>
                </a:lnTo>
                <a:lnTo>
                  <a:pt x="3845" y="601"/>
                </a:lnTo>
                <a:lnTo>
                  <a:pt x="3781" y="616"/>
                </a:lnTo>
                <a:lnTo>
                  <a:pt x="3710" y="628"/>
                </a:lnTo>
                <a:lnTo>
                  <a:pt x="3634" y="638"/>
                </a:lnTo>
                <a:lnTo>
                  <a:pt x="3549" y="647"/>
                </a:lnTo>
                <a:lnTo>
                  <a:pt x="3462" y="655"/>
                </a:lnTo>
                <a:lnTo>
                  <a:pt x="3367" y="662"/>
                </a:lnTo>
                <a:lnTo>
                  <a:pt x="3267" y="667"/>
                </a:lnTo>
                <a:lnTo>
                  <a:pt x="3163" y="674"/>
                </a:lnTo>
                <a:lnTo>
                  <a:pt x="3053" y="679"/>
                </a:lnTo>
                <a:lnTo>
                  <a:pt x="2940" y="686"/>
                </a:lnTo>
                <a:lnTo>
                  <a:pt x="2823" y="692"/>
                </a:lnTo>
                <a:lnTo>
                  <a:pt x="2702" y="699"/>
                </a:lnTo>
                <a:lnTo>
                  <a:pt x="2579" y="709"/>
                </a:lnTo>
                <a:lnTo>
                  <a:pt x="2452" y="719"/>
                </a:lnTo>
                <a:lnTo>
                  <a:pt x="2322" y="731"/>
                </a:lnTo>
                <a:lnTo>
                  <a:pt x="2190" y="745"/>
                </a:lnTo>
                <a:lnTo>
                  <a:pt x="2057" y="762"/>
                </a:lnTo>
                <a:lnTo>
                  <a:pt x="1920" y="780"/>
                </a:lnTo>
                <a:lnTo>
                  <a:pt x="1783" y="804"/>
                </a:lnTo>
                <a:lnTo>
                  <a:pt x="1646" y="829"/>
                </a:lnTo>
                <a:lnTo>
                  <a:pt x="1508" y="858"/>
                </a:lnTo>
                <a:lnTo>
                  <a:pt x="1370" y="890"/>
                </a:lnTo>
                <a:lnTo>
                  <a:pt x="1256" y="922"/>
                </a:lnTo>
                <a:lnTo>
                  <a:pt x="1153" y="958"/>
                </a:lnTo>
                <a:lnTo>
                  <a:pt x="1059" y="997"/>
                </a:lnTo>
                <a:lnTo>
                  <a:pt x="973" y="1037"/>
                </a:lnTo>
                <a:lnTo>
                  <a:pt x="893" y="1083"/>
                </a:lnTo>
                <a:lnTo>
                  <a:pt x="824" y="1128"/>
                </a:lnTo>
                <a:lnTo>
                  <a:pt x="762" y="1177"/>
                </a:lnTo>
                <a:lnTo>
                  <a:pt x="704" y="1228"/>
                </a:lnTo>
                <a:lnTo>
                  <a:pt x="655" y="1280"/>
                </a:lnTo>
                <a:lnTo>
                  <a:pt x="549" y="1255"/>
                </a:lnTo>
                <a:lnTo>
                  <a:pt x="451" y="1228"/>
                </a:lnTo>
                <a:lnTo>
                  <a:pt x="360" y="1198"/>
                </a:lnTo>
                <a:lnTo>
                  <a:pt x="279" y="1167"/>
                </a:lnTo>
                <a:lnTo>
                  <a:pt x="206" y="1133"/>
                </a:lnTo>
                <a:lnTo>
                  <a:pt x="144" y="1100"/>
                </a:lnTo>
                <a:lnTo>
                  <a:pt x="91" y="1064"/>
                </a:lnTo>
                <a:lnTo>
                  <a:pt x="51" y="1027"/>
                </a:lnTo>
                <a:lnTo>
                  <a:pt x="20" y="990"/>
                </a:lnTo>
                <a:lnTo>
                  <a:pt x="0" y="951"/>
                </a:lnTo>
                <a:lnTo>
                  <a:pt x="12" y="885"/>
                </a:lnTo>
                <a:lnTo>
                  <a:pt x="32" y="822"/>
                </a:lnTo>
                <a:lnTo>
                  <a:pt x="61" y="763"/>
                </a:lnTo>
                <a:lnTo>
                  <a:pt x="96" y="709"/>
                </a:lnTo>
                <a:lnTo>
                  <a:pt x="139" y="657"/>
                </a:lnTo>
                <a:lnTo>
                  <a:pt x="188" y="610"/>
                </a:lnTo>
                <a:lnTo>
                  <a:pt x="243" y="566"/>
                </a:lnTo>
                <a:lnTo>
                  <a:pt x="304" y="525"/>
                </a:lnTo>
                <a:lnTo>
                  <a:pt x="372" y="486"/>
                </a:lnTo>
                <a:lnTo>
                  <a:pt x="444" y="452"/>
                </a:lnTo>
                <a:lnTo>
                  <a:pt x="520" y="420"/>
                </a:lnTo>
                <a:lnTo>
                  <a:pt x="601" y="392"/>
                </a:lnTo>
                <a:lnTo>
                  <a:pt x="687" y="365"/>
                </a:lnTo>
                <a:lnTo>
                  <a:pt x="777" y="339"/>
                </a:lnTo>
                <a:lnTo>
                  <a:pt x="868" y="317"/>
                </a:lnTo>
                <a:lnTo>
                  <a:pt x="964" y="297"/>
                </a:lnTo>
                <a:lnTo>
                  <a:pt x="1061" y="280"/>
                </a:lnTo>
                <a:lnTo>
                  <a:pt x="1160" y="263"/>
                </a:lnTo>
                <a:lnTo>
                  <a:pt x="1262" y="248"/>
                </a:lnTo>
                <a:lnTo>
                  <a:pt x="1365" y="236"/>
                </a:lnTo>
                <a:lnTo>
                  <a:pt x="1467" y="224"/>
                </a:lnTo>
                <a:lnTo>
                  <a:pt x="1572" y="214"/>
                </a:lnTo>
                <a:lnTo>
                  <a:pt x="1677" y="204"/>
                </a:lnTo>
                <a:lnTo>
                  <a:pt x="1780" y="196"/>
                </a:lnTo>
                <a:lnTo>
                  <a:pt x="1883" y="189"/>
                </a:lnTo>
                <a:lnTo>
                  <a:pt x="1986" y="182"/>
                </a:lnTo>
                <a:lnTo>
                  <a:pt x="2087" y="175"/>
                </a:lnTo>
                <a:lnTo>
                  <a:pt x="2185" y="169"/>
                </a:lnTo>
                <a:lnTo>
                  <a:pt x="2281" y="164"/>
                </a:lnTo>
                <a:lnTo>
                  <a:pt x="2376" y="157"/>
                </a:lnTo>
                <a:lnTo>
                  <a:pt x="2467" y="152"/>
                </a:lnTo>
                <a:lnTo>
                  <a:pt x="2555" y="147"/>
                </a:lnTo>
                <a:lnTo>
                  <a:pt x="2639" y="140"/>
                </a:lnTo>
                <a:lnTo>
                  <a:pt x="2719" y="133"/>
                </a:lnTo>
                <a:lnTo>
                  <a:pt x="2795" y="126"/>
                </a:lnTo>
                <a:lnTo>
                  <a:pt x="2948" y="108"/>
                </a:lnTo>
                <a:lnTo>
                  <a:pt x="3095" y="86"/>
                </a:lnTo>
                <a:lnTo>
                  <a:pt x="3230" y="59"/>
                </a:lnTo>
                <a:lnTo>
                  <a:pt x="3359" y="30"/>
                </a:lnTo>
                <a:lnTo>
                  <a:pt x="3478" y="0"/>
                </a:lnTo>
                <a:close/>
              </a:path>
            </a:pathLst>
          </a:custGeom>
          <a:solidFill>
            <a:schemeClr val="accent2">
              <a:lumMod val="50000"/>
            </a:schemeClr>
          </a:solidFill>
          <a:ln w="0">
            <a:noFill/>
            <a:prstDash val="solid"/>
            <a:round/>
          </a:ln>
        </p:spPr>
        <p:txBody>
          <a:bodyPr vert="horz" wrap="square" lIns="91435" tIns="45717" rIns="91435" bIns="45717" numCol="1" anchor="t" anchorCtr="0" compatLnSpc="1"/>
          <a:lstStyle/>
          <a:p>
            <a:pP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46" name="Freeform 2353"/>
          <p:cNvSpPr/>
          <p:nvPr/>
        </p:nvSpPr>
        <p:spPr bwMode="auto">
          <a:xfrm>
            <a:off x="8953874" y="4422394"/>
            <a:ext cx="2404931" cy="784181"/>
          </a:xfrm>
          <a:custGeom>
            <a:avLst/>
            <a:gdLst>
              <a:gd name="T0" fmla="*/ 2348 w 3030"/>
              <a:gd name="T1" fmla="*/ 25 h 988"/>
              <a:gd name="T2" fmla="*/ 2537 w 3030"/>
              <a:gd name="T3" fmla="*/ 82 h 988"/>
              <a:gd name="T4" fmla="*/ 2700 w 3030"/>
              <a:gd name="T5" fmla="*/ 150 h 988"/>
              <a:gd name="T6" fmla="*/ 2833 w 3030"/>
              <a:gd name="T7" fmla="*/ 221 h 988"/>
              <a:gd name="T8" fmla="*/ 2934 w 3030"/>
              <a:gd name="T9" fmla="*/ 297 h 988"/>
              <a:gd name="T10" fmla="*/ 3000 w 3030"/>
              <a:gd name="T11" fmla="*/ 371 h 988"/>
              <a:gd name="T12" fmla="*/ 3030 w 3030"/>
              <a:gd name="T13" fmla="*/ 442 h 988"/>
              <a:gd name="T14" fmla="*/ 3029 w 3030"/>
              <a:gd name="T15" fmla="*/ 441 h 988"/>
              <a:gd name="T16" fmla="*/ 2992 w 3030"/>
              <a:gd name="T17" fmla="*/ 493 h 988"/>
              <a:gd name="T18" fmla="*/ 2924 w 3030"/>
              <a:gd name="T19" fmla="*/ 532 h 988"/>
              <a:gd name="T20" fmla="*/ 2826 w 3030"/>
              <a:gd name="T21" fmla="*/ 559 h 988"/>
              <a:gd name="T22" fmla="*/ 2701 w 3030"/>
              <a:gd name="T23" fmla="*/ 579 h 988"/>
              <a:gd name="T24" fmla="*/ 2553 w 3030"/>
              <a:gd name="T25" fmla="*/ 593 h 988"/>
              <a:gd name="T26" fmla="*/ 2384 w 3030"/>
              <a:gd name="T27" fmla="*/ 604 h 988"/>
              <a:gd name="T28" fmla="*/ 2196 w 3030"/>
              <a:gd name="T29" fmla="*/ 615 h 988"/>
              <a:gd name="T30" fmla="*/ 1994 w 3030"/>
              <a:gd name="T31" fmla="*/ 626 h 988"/>
              <a:gd name="T32" fmla="*/ 1778 w 3030"/>
              <a:gd name="T33" fmla="*/ 643 h 988"/>
              <a:gd name="T34" fmla="*/ 1553 w 3030"/>
              <a:gd name="T35" fmla="*/ 667 h 988"/>
              <a:gd name="T36" fmla="*/ 1320 w 3030"/>
              <a:gd name="T37" fmla="*/ 699 h 988"/>
              <a:gd name="T38" fmla="*/ 1084 w 3030"/>
              <a:gd name="T39" fmla="*/ 745 h 988"/>
              <a:gd name="T40" fmla="*/ 879 w 3030"/>
              <a:gd name="T41" fmla="*/ 797 h 988"/>
              <a:gd name="T42" fmla="*/ 729 w 3030"/>
              <a:gd name="T43" fmla="*/ 853 h 988"/>
              <a:gd name="T44" fmla="*/ 606 w 3030"/>
              <a:gd name="T45" fmla="*/ 917 h 988"/>
              <a:gd name="T46" fmla="*/ 503 w 3030"/>
              <a:gd name="T47" fmla="*/ 988 h 988"/>
              <a:gd name="T48" fmla="*/ 339 w 3030"/>
              <a:gd name="T49" fmla="*/ 925 h 988"/>
              <a:gd name="T50" fmla="*/ 202 w 3030"/>
              <a:gd name="T51" fmla="*/ 856 h 988"/>
              <a:gd name="T52" fmla="*/ 98 w 3030"/>
              <a:gd name="T53" fmla="*/ 787 h 988"/>
              <a:gd name="T54" fmla="*/ 28 w 3030"/>
              <a:gd name="T55" fmla="*/ 716 h 988"/>
              <a:gd name="T56" fmla="*/ 0 w 3030"/>
              <a:gd name="T57" fmla="*/ 650 h 988"/>
              <a:gd name="T58" fmla="*/ 10 w 3030"/>
              <a:gd name="T59" fmla="*/ 591 h 988"/>
              <a:gd name="T60" fmla="*/ 55 w 3030"/>
              <a:gd name="T61" fmla="*/ 486 h 988"/>
              <a:gd name="T62" fmla="*/ 131 w 3030"/>
              <a:gd name="T63" fmla="*/ 397 h 988"/>
              <a:gd name="T64" fmla="*/ 231 w 3030"/>
              <a:gd name="T65" fmla="*/ 321 h 988"/>
              <a:gd name="T66" fmla="*/ 354 w 3030"/>
              <a:gd name="T67" fmla="*/ 256 h 988"/>
              <a:gd name="T68" fmla="*/ 496 w 3030"/>
              <a:gd name="T69" fmla="*/ 204 h 988"/>
              <a:gd name="T70" fmla="*/ 653 w 3030"/>
              <a:gd name="T71" fmla="*/ 162 h 988"/>
              <a:gd name="T72" fmla="*/ 820 w 3030"/>
              <a:gd name="T73" fmla="*/ 126 h 988"/>
              <a:gd name="T74" fmla="*/ 998 w 3030"/>
              <a:gd name="T75" fmla="*/ 101 h 988"/>
              <a:gd name="T76" fmla="*/ 1180 w 3030"/>
              <a:gd name="T77" fmla="*/ 79 h 988"/>
              <a:gd name="T78" fmla="*/ 1362 w 3030"/>
              <a:gd name="T79" fmla="*/ 64 h 988"/>
              <a:gd name="T80" fmla="*/ 1545 w 3030"/>
              <a:gd name="T81" fmla="*/ 50 h 988"/>
              <a:gd name="T82" fmla="*/ 1719 w 3030"/>
              <a:gd name="T83" fmla="*/ 40 h 988"/>
              <a:gd name="T84" fmla="*/ 1886 w 3030"/>
              <a:gd name="T85" fmla="*/ 30 h 988"/>
              <a:gd name="T86" fmla="*/ 2039 w 3030"/>
              <a:gd name="T87" fmla="*/ 20 h 988"/>
              <a:gd name="T88" fmla="*/ 2176 w 3030"/>
              <a:gd name="T89" fmla="*/ 6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030" h="988">
                <a:moveTo>
                  <a:pt x="2244" y="0"/>
                </a:moveTo>
                <a:lnTo>
                  <a:pt x="2348" y="25"/>
                </a:lnTo>
                <a:lnTo>
                  <a:pt x="2446" y="52"/>
                </a:lnTo>
                <a:lnTo>
                  <a:pt x="2537" y="82"/>
                </a:lnTo>
                <a:lnTo>
                  <a:pt x="2622" y="114"/>
                </a:lnTo>
                <a:lnTo>
                  <a:pt x="2700" y="150"/>
                </a:lnTo>
                <a:lnTo>
                  <a:pt x="2770" y="185"/>
                </a:lnTo>
                <a:lnTo>
                  <a:pt x="2833" y="221"/>
                </a:lnTo>
                <a:lnTo>
                  <a:pt x="2887" y="260"/>
                </a:lnTo>
                <a:lnTo>
                  <a:pt x="2934" y="297"/>
                </a:lnTo>
                <a:lnTo>
                  <a:pt x="2971" y="334"/>
                </a:lnTo>
                <a:lnTo>
                  <a:pt x="3000" y="371"/>
                </a:lnTo>
                <a:lnTo>
                  <a:pt x="3020" y="408"/>
                </a:lnTo>
                <a:lnTo>
                  <a:pt x="3030" y="442"/>
                </a:lnTo>
                <a:lnTo>
                  <a:pt x="3029" y="441"/>
                </a:lnTo>
                <a:lnTo>
                  <a:pt x="3029" y="441"/>
                </a:lnTo>
                <a:lnTo>
                  <a:pt x="3015" y="468"/>
                </a:lnTo>
                <a:lnTo>
                  <a:pt x="2992" y="493"/>
                </a:lnTo>
                <a:lnTo>
                  <a:pt x="2961" y="513"/>
                </a:lnTo>
                <a:lnTo>
                  <a:pt x="2924" y="532"/>
                </a:lnTo>
                <a:lnTo>
                  <a:pt x="2879" y="547"/>
                </a:lnTo>
                <a:lnTo>
                  <a:pt x="2826" y="559"/>
                </a:lnTo>
                <a:lnTo>
                  <a:pt x="2765" y="571"/>
                </a:lnTo>
                <a:lnTo>
                  <a:pt x="2701" y="579"/>
                </a:lnTo>
                <a:lnTo>
                  <a:pt x="2629" y="586"/>
                </a:lnTo>
                <a:lnTo>
                  <a:pt x="2553" y="593"/>
                </a:lnTo>
                <a:lnTo>
                  <a:pt x="2470" y="599"/>
                </a:lnTo>
                <a:lnTo>
                  <a:pt x="2384" y="604"/>
                </a:lnTo>
                <a:lnTo>
                  <a:pt x="2291" y="610"/>
                </a:lnTo>
                <a:lnTo>
                  <a:pt x="2196" y="615"/>
                </a:lnTo>
                <a:lnTo>
                  <a:pt x="2097" y="620"/>
                </a:lnTo>
                <a:lnTo>
                  <a:pt x="1994" y="626"/>
                </a:lnTo>
                <a:lnTo>
                  <a:pt x="1887" y="633"/>
                </a:lnTo>
                <a:lnTo>
                  <a:pt x="1778" y="643"/>
                </a:lnTo>
                <a:lnTo>
                  <a:pt x="1666" y="653"/>
                </a:lnTo>
                <a:lnTo>
                  <a:pt x="1553" y="667"/>
                </a:lnTo>
                <a:lnTo>
                  <a:pt x="1437" y="682"/>
                </a:lnTo>
                <a:lnTo>
                  <a:pt x="1320" y="699"/>
                </a:lnTo>
                <a:lnTo>
                  <a:pt x="1202" y="721"/>
                </a:lnTo>
                <a:lnTo>
                  <a:pt x="1084" y="745"/>
                </a:lnTo>
                <a:lnTo>
                  <a:pt x="964" y="773"/>
                </a:lnTo>
                <a:lnTo>
                  <a:pt x="879" y="797"/>
                </a:lnTo>
                <a:lnTo>
                  <a:pt x="802" y="822"/>
                </a:lnTo>
                <a:lnTo>
                  <a:pt x="729" y="853"/>
                </a:lnTo>
                <a:lnTo>
                  <a:pt x="665" y="883"/>
                </a:lnTo>
                <a:lnTo>
                  <a:pt x="606" y="917"/>
                </a:lnTo>
                <a:lnTo>
                  <a:pt x="552" y="952"/>
                </a:lnTo>
                <a:lnTo>
                  <a:pt x="503" y="988"/>
                </a:lnTo>
                <a:lnTo>
                  <a:pt x="418" y="958"/>
                </a:lnTo>
                <a:lnTo>
                  <a:pt x="339" y="925"/>
                </a:lnTo>
                <a:lnTo>
                  <a:pt x="266" y="892"/>
                </a:lnTo>
                <a:lnTo>
                  <a:pt x="202" y="856"/>
                </a:lnTo>
                <a:lnTo>
                  <a:pt x="145" y="821"/>
                </a:lnTo>
                <a:lnTo>
                  <a:pt x="98" y="787"/>
                </a:lnTo>
                <a:lnTo>
                  <a:pt x="59" y="751"/>
                </a:lnTo>
                <a:lnTo>
                  <a:pt x="28" y="716"/>
                </a:lnTo>
                <a:lnTo>
                  <a:pt x="10" y="682"/>
                </a:lnTo>
                <a:lnTo>
                  <a:pt x="0" y="650"/>
                </a:lnTo>
                <a:lnTo>
                  <a:pt x="0" y="650"/>
                </a:lnTo>
                <a:lnTo>
                  <a:pt x="10" y="591"/>
                </a:lnTo>
                <a:lnTo>
                  <a:pt x="28" y="537"/>
                </a:lnTo>
                <a:lnTo>
                  <a:pt x="55" y="486"/>
                </a:lnTo>
                <a:lnTo>
                  <a:pt x="89" y="439"/>
                </a:lnTo>
                <a:lnTo>
                  <a:pt x="131" y="397"/>
                </a:lnTo>
                <a:lnTo>
                  <a:pt x="179" y="356"/>
                </a:lnTo>
                <a:lnTo>
                  <a:pt x="231" y="321"/>
                </a:lnTo>
                <a:lnTo>
                  <a:pt x="290" y="287"/>
                </a:lnTo>
                <a:lnTo>
                  <a:pt x="354" y="256"/>
                </a:lnTo>
                <a:lnTo>
                  <a:pt x="422" y="229"/>
                </a:lnTo>
                <a:lnTo>
                  <a:pt x="496" y="204"/>
                </a:lnTo>
                <a:lnTo>
                  <a:pt x="572" y="182"/>
                </a:lnTo>
                <a:lnTo>
                  <a:pt x="653" y="162"/>
                </a:lnTo>
                <a:lnTo>
                  <a:pt x="736" y="143"/>
                </a:lnTo>
                <a:lnTo>
                  <a:pt x="820" y="126"/>
                </a:lnTo>
                <a:lnTo>
                  <a:pt x="908" y="113"/>
                </a:lnTo>
                <a:lnTo>
                  <a:pt x="998" y="101"/>
                </a:lnTo>
                <a:lnTo>
                  <a:pt x="1089" y="89"/>
                </a:lnTo>
                <a:lnTo>
                  <a:pt x="1180" y="79"/>
                </a:lnTo>
                <a:lnTo>
                  <a:pt x="1271" y="71"/>
                </a:lnTo>
                <a:lnTo>
                  <a:pt x="1362" y="64"/>
                </a:lnTo>
                <a:lnTo>
                  <a:pt x="1453" y="57"/>
                </a:lnTo>
                <a:lnTo>
                  <a:pt x="1545" y="50"/>
                </a:lnTo>
                <a:lnTo>
                  <a:pt x="1632" y="45"/>
                </a:lnTo>
                <a:lnTo>
                  <a:pt x="1719" y="40"/>
                </a:lnTo>
                <a:lnTo>
                  <a:pt x="1803" y="35"/>
                </a:lnTo>
                <a:lnTo>
                  <a:pt x="1886" y="30"/>
                </a:lnTo>
                <a:lnTo>
                  <a:pt x="1963" y="25"/>
                </a:lnTo>
                <a:lnTo>
                  <a:pt x="2039" y="20"/>
                </a:lnTo>
                <a:lnTo>
                  <a:pt x="2110" y="13"/>
                </a:lnTo>
                <a:lnTo>
                  <a:pt x="2176" y="6"/>
                </a:lnTo>
                <a:lnTo>
                  <a:pt x="2244" y="0"/>
                </a:lnTo>
                <a:close/>
              </a:path>
            </a:pathLst>
          </a:custGeom>
          <a:solidFill>
            <a:schemeClr val="accent3">
              <a:lumMod val="50000"/>
            </a:schemeClr>
          </a:solidFill>
          <a:ln w="0">
            <a:noFill/>
            <a:prstDash val="solid"/>
            <a:round/>
          </a:ln>
        </p:spPr>
        <p:txBody>
          <a:bodyPr vert="horz" wrap="square" lIns="91435" tIns="45717" rIns="91435" bIns="45717" numCol="1" anchor="t" anchorCtr="0" compatLnSpc="1"/>
          <a:lstStyle/>
          <a:p>
            <a:pP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47" name="Freeform 2354"/>
          <p:cNvSpPr/>
          <p:nvPr/>
        </p:nvSpPr>
        <p:spPr bwMode="auto">
          <a:xfrm>
            <a:off x="9158651" y="4771623"/>
            <a:ext cx="2214442" cy="1100078"/>
          </a:xfrm>
          <a:custGeom>
            <a:avLst/>
            <a:gdLst>
              <a:gd name="T0" fmla="*/ 2772 w 2789"/>
              <a:gd name="T1" fmla="*/ 1 h 1385"/>
              <a:gd name="T2" fmla="*/ 2776 w 2789"/>
              <a:gd name="T3" fmla="*/ 18 h 1385"/>
              <a:gd name="T4" fmla="*/ 2783 w 2789"/>
              <a:gd name="T5" fmla="*/ 52 h 1385"/>
              <a:gd name="T6" fmla="*/ 2788 w 2789"/>
              <a:gd name="T7" fmla="*/ 99 h 1385"/>
              <a:gd name="T8" fmla="*/ 2789 w 2789"/>
              <a:gd name="T9" fmla="*/ 157 h 1385"/>
              <a:gd name="T10" fmla="*/ 2784 w 2789"/>
              <a:gd name="T11" fmla="*/ 224 h 1385"/>
              <a:gd name="T12" fmla="*/ 2769 w 2789"/>
              <a:gd name="T13" fmla="*/ 297 h 1385"/>
              <a:gd name="T14" fmla="*/ 2742 w 2789"/>
              <a:gd name="T15" fmla="*/ 375 h 1385"/>
              <a:gd name="T16" fmla="*/ 2698 w 2789"/>
              <a:gd name="T17" fmla="*/ 456 h 1385"/>
              <a:gd name="T18" fmla="*/ 2637 w 2789"/>
              <a:gd name="T19" fmla="*/ 535 h 1385"/>
              <a:gd name="T20" fmla="*/ 2555 w 2789"/>
              <a:gd name="T21" fmla="*/ 615 h 1385"/>
              <a:gd name="T22" fmla="*/ 2448 w 2789"/>
              <a:gd name="T23" fmla="*/ 687 h 1385"/>
              <a:gd name="T24" fmla="*/ 2315 w 2789"/>
              <a:gd name="T25" fmla="*/ 755 h 1385"/>
              <a:gd name="T26" fmla="*/ 2153 w 2789"/>
              <a:gd name="T27" fmla="*/ 812 h 1385"/>
              <a:gd name="T28" fmla="*/ 1957 w 2789"/>
              <a:gd name="T29" fmla="*/ 860 h 1385"/>
              <a:gd name="T30" fmla="*/ 1727 w 2789"/>
              <a:gd name="T31" fmla="*/ 893 h 1385"/>
              <a:gd name="T32" fmla="*/ 1604 w 2789"/>
              <a:gd name="T33" fmla="*/ 903 h 1385"/>
              <a:gd name="T34" fmla="*/ 1467 w 2789"/>
              <a:gd name="T35" fmla="*/ 914 h 1385"/>
              <a:gd name="T36" fmla="*/ 1317 w 2789"/>
              <a:gd name="T37" fmla="*/ 922 h 1385"/>
              <a:gd name="T38" fmla="*/ 1160 w 2789"/>
              <a:gd name="T39" fmla="*/ 932 h 1385"/>
              <a:gd name="T40" fmla="*/ 1000 w 2789"/>
              <a:gd name="T41" fmla="*/ 946 h 1385"/>
              <a:gd name="T42" fmla="*/ 839 w 2789"/>
              <a:gd name="T43" fmla="*/ 963 h 1385"/>
              <a:gd name="T44" fmla="*/ 684 w 2789"/>
              <a:gd name="T45" fmla="*/ 986 h 1385"/>
              <a:gd name="T46" fmla="*/ 535 w 2789"/>
              <a:gd name="T47" fmla="*/ 1017 h 1385"/>
              <a:gd name="T48" fmla="*/ 402 w 2789"/>
              <a:gd name="T49" fmla="*/ 1057 h 1385"/>
              <a:gd name="T50" fmla="*/ 284 w 2789"/>
              <a:gd name="T51" fmla="*/ 1106 h 1385"/>
              <a:gd name="T52" fmla="*/ 186 w 2789"/>
              <a:gd name="T53" fmla="*/ 1169 h 1385"/>
              <a:gd name="T54" fmla="*/ 113 w 2789"/>
              <a:gd name="T55" fmla="*/ 1245 h 1385"/>
              <a:gd name="T56" fmla="*/ 69 w 2789"/>
              <a:gd name="T57" fmla="*/ 1334 h 1385"/>
              <a:gd name="T58" fmla="*/ 57 w 2789"/>
              <a:gd name="T59" fmla="*/ 1383 h 1385"/>
              <a:gd name="T60" fmla="*/ 49 w 2789"/>
              <a:gd name="T61" fmla="*/ 1361 h 1385"/>
              <a:gd name="T62" fmla="*/ 37 w 2789"/>
              <a:gd name="T63" fmla="*/ 1321 h 1385"/>
              <a:gd name="T64" fmla="*/ 22 w 2789"/>
              <a:gd name="T65" fmla="*/ 1265 h 1385"/>
              <a:gd name="T66" fmla="*/ 10 w 2789"/>
              <a:gd name="T67" fmla="*/ 1194 h 1385"/>
              <a:gd name="T68" fmla="*/ 2 w 2789"/>
              <a:gd name="T69" fmla="*/ 1113 h 1385"/>
              <a:gd name="T70" fmla="*/ 2 w 2789"/>
              <a:gd name="T71" fmla="*/ 1023 h 1385"/>
              <a:gd name="T72" fmla="*/ 15 w 2789"/>
              <a:gd name="T73" fmla="*/ 929 h 1385"/>
              <a:gd name="T74" fmla="*/ 42 w 2789"/>
              <a:gd name="T75" fmla="*/ 831 h 1385"/>
              <a:gd name="T76" fmla="*/ 88 w 2789"/>
              <a:gd name="T77" fmla="*/ 733 h 1385"/>
              <a:gd name="T78" fmla="*/ 155 w 2789"/>
              <a:gd name="T79" fmla="*/ 637 h 1385"/>
              <a:gd name="T80" fmla="*/ 246 w 2789"/>
              <a:gd name="T81" fmla="*/ 547 h 1385"/>
              <a:gd name="T82" fmla="*/ 368 w 2789"/>
              <a:gd name="T83" fmla="*/ 464 h 1385"/>
              <a:gd name="T84" fmla="*/ 520 w 2789"/>
              <a:gd name="T85" fmla="*/ 392 h 1385"/>
              <a:gd name="T86" fmla="*/ 706 w 2789"/>
              <a:gd name="T87" fmla="*/ 332 h 1385"/>
              <a:gd name="T88" fmla="*/ 944 w 2789"/>
              <a:gd name="T89" fmla="*/ 280 h 1385"/>
              <a:gd name="T90" fmla="*/ 1179 w 2789"/>
              <a:gd name="T91" fmla="*/ 241 h 1385"/>
              <a:gd name="T92" fmla="*/ 1408 w 2789"/>
              <a:gd name="T93" fmla="*/ 212 h 1385"/>
              <a:gd name="T94" fmla="*/ 1629 w 2789"/>
              <a:gd name="T95" fmla="*/ 192 h 1385"/>
              <a:gd name="T96" fmla="*/ 1839 w 2789"/>
              <a:gd name="T97" fmla="*/ 179 h 1385"/>
              <a:gd name="T98" fmla="*/ 2033 w 2789"/>
              <a:gd name="T99" fmla="*/ 169 h 1385"/>
              <a:gd name="T100" fmla="*/ 2212 w 2789"/>
              <a:gd name="T101" fmla="*/ 158 h 1385"/>
              <a:gd name="T102" fmla="*/ 2371 w 2789"/>
              <a:gd name="T103" fmla="*/ 145 h 1385"/>
              <a:gd name="T104" fmla="*/ 2507 w 2789"/>
              <a:gd name="T105" fmla="*/ 130 h 1385"/>
              <a:gd name="T106" fmla="*/ 2621 w 2789"/>
              <a:gd name="T107" fmla="*/ 106 h 1385"/>
              <a:gd name="T108" fmla="*/ 2703 w 2789"/>
              <a:gd name="T109" fmla="*/ 72 h 1385"/>
              <a:gd name="T110" fmla="*/ 2757 w 2789"/>
              <a:gd name="T111" fmla="*/ 27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89" h="1385">
                <a:moveTo>
                  <a:pt x="2771" y="0"/>
                </a:moveTo>
                <a:lnTo>
                  <a:pt x="2772" y="1"/>
                </a:lnTo>
                <a:lnTo>
                  <a:pt x="2774" y="8"/>
                </a:lnTo>
                <a:lnTo>
                  <a:pt x="2776" y="18"/>
                </a:lnTo>
                <a:lnTo>
                  <a:pt x="2779" y="33"/>
                </a:lnTo>
                <a:lnTo>
                  <a:pt x="2783" y="52"/>
                </a:lnTo>
                <a:lnTo>
                  <a:pt x="2786" y="74"/>
                </a:lnTo>
                <a:lnTo>
                  <a:pt x="2788" y="99"/>
                </a:lnTo>
                <a:lnTo>
                  <a:pt x="2789" y="126"/>
                </a:lnTo>
                <a:lnTo>
                  <a:pt x="2789" y="157"/>
                </a:lnTo>
                <a:lnTo>
                  <a:pt x="2788" y="189"/>
                </a:lnTo>
                <a:lnTo>
                  <a:pt x="2784" y="224"/>
                </a:lnTo>
                <a:lnTo>
                  <a:pt x="2778" y="260"/>
                </a:lnTo>
                <a:lnTo>
                  <a:pt x="2769" y="297"/>
                </a:lnTo>
                <a:lnTo>
                  <a:pt x="2757" y="336"/>
                </a:lnTo>
                <a:lnTo>
                  <a:pt x="2742" y="375"/>
                </a:lnTo>
                <a:lnTo>
                  <a:pt x="2722" y="415"/>
                </a:lnTo>
                <a:lnTo>
                  <a:pt x="2698" y="456"/>
                </a:lnTo>
                <a:lnTo>
                  <a:pt x="2671" y="496"/>
                </a:lnTo>
                <a:lnTo>
                  <a:pt x="2637" y="535"/>
                </a:lnTo>
                <a:lnTo>
                  <a:pt x="2599" y="576"/>
                </a:lnTo>
                <a:lnTo>
                  <a:pt x="2555" y="615"/>
                </a:lnTo>
                <a:lnTo>
                  <a:pt x="2506" y="652"/>
                </a:lnTo>
                <a:lnTo>
                  <a:pt x="2448" y="687"/>
                </a:lnTo>
                <a:lnTo>
                  <a:pt x="2386" y="723"/>
                </a:lnTo>
                <a:lnTo>
                  <a:pt x="2315" y="755"/>
                </a:lnTo>
                <a:lnTo>
                  <a:pt x="2239" y="785"/>
                </a:lnTo>
                <a:lnTo>
                  <a:pt x="2153" y="812"/>
                </a:lnTo>
                <a:lnTo>
                  <a:pt x="2060" y="838"/>
                </a:lnTo>
                <a:lnTo>
                  <a:pt x="1957" y="860"/>
                </a:lnTo>
                <a:lnTo>
                  <a:pt x="1847" y="878"/>
                </a:lnTo>
                <a:lnTo>
                  <a:pt x="1727" y="893"/>
                </a:lnTo>
                <a:lnTo>
                  <a:pt x="1668" y="898"/>
                </a:lnTo>
                <a:lnTo>
                  <a:pt x="1604" y="903"/>
                </a:lnTo>
                <a:lnTo>
                  <a:pt x="1536" y="909"/>
                </a:lnTo>
                <a:lnTo>
                  <a:pt x="1467" y="914"/>
                </a:lnTo>
                <a:lnTo>
                  <a:pt x="1393" y="917"/>
                </a:lnTo>
                <a:lnTo>
                  <a:pt x="1317" y="922"/>
                </a:lnTo>
                <a:lnTo>
                  <a:pt x="1239" y="927"/>
                </a:lnTo>
                <a:lnTo>
                  <a:pt x="1160" y="932"/>
                </a:lnTo>
                <a:lnTo>
                  <a:pt x="1079" y="939"/>
                </a:lnTo>
                <a:lnTo>
                  <a:pt x="1000" y="946"/>
                </a:lnTo>
                <a:lnTo>
                  <a:pt x="919" y="954"/>
                </a:lnTo>
                <a:lnTo>
                  <a:pt x="839" y="963"/>
                </a:lnTo>
                <a:lnTo>
                  <a:pt x="760" y="974"/>
                </a:lnTo>
                <a:lnTo>
                  <a:pt x="684" y="986"/>
                </a:lnTo>
                <a:lnTo>
                  <a:pt x="608" y="1001"/>
                </a:lnTo>
                <a:lnTo>
                  <a:pt x="535" y="1017"/>
                </a:lnTo>
                <a:lnTo>
                  <a:pt x="466" y="1035"/>
                </a:lnTo>
                <a:lnTo>
                  <a:pt x="402" y="1057"/>
                </a:lnTo>
                <a:lnTo>
                  <a:pt x="339" y="1081"/>
                </a:lnTo>
                <a:lnTo>
                  <a:pt x="284" y="1106"/>
                </a:lnTo>
                <a:lnTo>
                  <a:pt x="231" y="1137"/>
                </a:lnTo>
                <a:lnTo>
                  <a:pt x="186" y="1169"/>
                </a:lnTo>
                <a:lnTo>
                  <a:pt x="145" y="1204"/>
                </a:lnTo>
                <a:lnTo>
                  <a:pt x="113" y="1245"/>
                </a:lnTo>
                <a:lnTo>
                  <a:pt x="88" y="1287"/>
                </a:lnTo>
                <a:lnTo>
                  <a:pt x="69" y="1334"/>
                </a:lnTo>
                <a:lnTo>
                  <a:pt x="59" y="1385"/>
                </a:lnTo>
                <a:lnTo>
                  <a:pt x="57" y="1383"/>
                </a:lnTo>
                <a:lnTo>
                  <a:pt x="54" y="1375"/>
                </a:lnTo>
                <a:lnTo>
                  <a:pt x="49" y="1361"/>
                </a:lnTo>
                <a:lnTo>
                  <a:pt x="44" y="1343"/>
                </a:lnTo>
                <a:lnTo>
                  <a:pt x="37" y="1321"/>
                </a:lnTo>
                <a:lnTo>
                  <a:pt x="29" y="1294"/>
                </a:lnTo>
                <a:lnTo>
                  <a:pt x="22" y="1265"/>
                </a:lnTo>
                <a:lnTo>
                  <a:pt x="15" y="1231"/>
                </a:lnTo>
                <a:lnTo>
                  <a:pt x="10" y="1194"/>
                </a:lnTo>
                <a:lnTo>
                  <a:pt x="5" y="1155"/>
                </a:lnTo>
                <a:lnTo>
                  <a:pt x="2" y="1113"/>
                </a:lnTo>
                <a:lnTo>
                  <a:pt x="0" y="1069"/>
                </a:lnTo>
                <a:lnTo>
                  <a:pt x="2" y="1023"/>
                </a:lnTo>
                <a:lnTo>
                  <a:pt x="7" y="976"/>
                </a:lnTo>
                <a:lnTo>
                  <a:pt x="15" y="929"/>
                </a:lnTo>
                <a:lnTo>
                  <a:pt x="27" y="880"/>
                </a:lnTo>
                <a:lnTo>
                  <a:pt x="42" y="831"/>
                </a:lnTo>
                <a:lnTo>
                  <a:pt x="62" y="782"/>
                </a:lnTo>
                <a:lnTo>
                  <a:pt x="88" y="733"/>
                </a:lnTo>
                <a:lnTo>
                  <a:pt x="118" y="684"/>
                </a:lnTo>
                <a:lnTo>
                  <a:pt x="155" y="637"/>
                </a:lnTo>
                <a:lnTo>
                  <a:pt x="198" y="591"/>
                </a:lnTo>
                <a:lnTo>
                  <a:pt x="246" y="547"/>
                </a:lnTo>
                <a:lnTo>
                  <a:pt x="304" y="503"/>
                </a:lnTo>
                <a:lnTo>
                  <a:pt x="368" y="464"/>
                </a:lnTo>
                <a:lnTo>
                  <a:pt x="439" y="425"/>
                </a:lnTo>
                <a:lnTo>
                  <a:pt x="520" y="392"/>
                </a:lnTo>
                <a:lnTo>
                  <a:pt x="608" y="359"/>
                </a:lnTo>
                <a:lnTo>
                  <a:pt x="706" y="332"/>
                </a:lnTo>
                <a:lnTo>
                  <a:pt x="826" y="304"/>
                </a:lnTo>
                <a:lnTo>
                  <a:pt x="944" y="280"/>
                </a:lnTo>
                <a:lnTo>
                  <a:pt x="1062" y="258"/>
                </a:lnTo>
                <a:lnTo>
                  <a:pt x="1179" y="241"/>
                </a:lnTo>
                <a:lnTo>
                  <a:pt x="1295" y="226"/>
                </a:lnTo>
                <a:lnTo>
                  <a:pt x="1408" y="212"/>
                </a:lnTo>
                <a:lnTo>
                  <a:pt x="1520" y="202"/>
                </a:lnTo>
                <a:lnTo>
                  <a:pt x="1629" y="192"/>
                </a:lnTo>
                <a:lnTo>
                  <a:pt x="1736" y="185"/>
                </a:lnTo>
                <a:lnTo>
                  <a:pt x="1839" y="179"/>
                </a:lnTo>
                <a:lnTo>
                  <a:pt x="1938" y="174"/>
                </a:lnTo>
                <a:lnTo>
                  <a:pt x="2033" y="169"/>
                </a:lnTo>
                <a:lnTo>
                  <a:pt x="2126" y="163"/>
                </a:lnTo>
                <a:lnTo>
                  <a:pt x="2212" y="158"/>
                </a:lnTo>
                <a:lnTo>
                  <a:pt x="2295" y="152"/>
                </a:lnTo>
                <a:lnTo>
                  <a:pt x="2371" y="145"/>
                </a:lnTo>
                <a:lnTo>
                  <a:pt x="2443" y="138"/>
                </a:lnTo>
                <a:lnTo>
                  <a:pt x="2507" y="130"/>
                </a:lnTo>
                <a:lnTo>
                  <a:pt x="2568" y="118"/>
                </a:lnTo>
                <a:lnTo>
                  <a:pt x="2621" y="106"/>
                </a:lnTo>
                <a:lnTo>
                  <a:pt x="2666" y="91"/>
                </a:lnTo>
                <a:lnTo>
                  <a:pt x="2703" y="72"/>
                </a:lnTo>
                <a:lnTo>
                  <a:pt x="2734" y="52"/>
                </a:lnTo>
                <a:lnTo>
                  <a:pt x="2757" y="27"/>
                </a:lnTo>
                <a:lnTo>
                  <a:pt x="2771" y="0"/>
                </a:lnTo>
                <a:close/>
              </a:path>
            </a:pathLst>
          </a:custGeom>
          <a:solidFill>
            <a:schemeClr val="accent3"/>
          </a:solidFill>
          <a:ln w="25400" cap="flat" cmpd="sng" algn="ctr">
            <a:noFill/>
            <a:prstDash val="solid"/>
          </a:ln>
          <a:effectLst/>
        </p:spPr>
        <p:txBody>
          <a:bodyPr rot="0" spcFirstLastPara="0" vertOverflow="overflow" horzOverflow="overflow" vert="horz" wrap="square" lIns="96412" tIns="48205" rIns="96412" bIns="48205" numCol="1" spcCol="0" rtlCol="0" fromWordArt="0" anchor="ctr" anchorCtr="0" forceAA="0" compatLnSpc="1">
            <a:noAutofit/>
          </a:bodyPr>
          <a:lstStyle/>
          <a:p>
            <a:pPr algn="ctr">
              <a:lnSpc>
                <a:spcPct val="120000"/>
              </a:lnSpc>
            </a:pPr>
            <a:endParaRPr lang="zh-CN" altLang="en-US" sz="2000"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48" name="Freeform 2355"/>
          <p:cNvSpPr/>
          <p:nvPr/>
        </p:nvSpPr>
        <p:spPr bwMode="auto">
          <a:xfrm>
            <a:off x="8907840" y="3514393"/>
            <a:ext cx="2890680" cy="1438196"/>
          </a:xfrm>
          <a:custGeom>
            <a:avLst/>
            <a:gdLst>
              <a:gd name="T0" fmla="*/ 3620 w 3642"/>
              <a:gd name="T1" fmla="*/ 8 h 1811"/>
              <a:gd name="T2" fmla="*/ 3630 w 3642"/>
              <a:gd name="T3" fmla="*/ 52 h 1811"/>
              <a:gd name="T4" fmla="*/ 3640 w 3642"/>
              <a:gd name="T5" fmla="*/ 127 h 1811"/>
              <a:gd name="T6" fmla="*/ 3640 w 3642"/>
              <a:gd name="T7" fmla="*/ 226 h 1811"/>
              <a:gd name="T8" fmla="*/ 3625 w 3642"/>
              <a:gd name="T9" fmla="*/ 343 h 1811"/>
              <a:gd name="T10" fmla="*/ 3586 w 3642"/>
              <a:gd name="T11" fmla="*/ 473 h 1811"/>
              <a:gd name="T12" fmla="*/ 3515 w 3642"/>
              <a:gd name="T13" fmla="*/ 608 h 1811"/>
              <a:gd name="T14" fmla="*/ 3402 w 3642"/>
              <a:gd name="T15" fmla="*/ 743 h 1811"/>
              <a:gd name="T16" fmla="*/ 3242 w 3642"/>
              <a:gd name="T17" fmla="*/ 870 h 1811"/>
              <a:gd name="T18" fmla="*/ 3025 w 3642"/>
              <a:gd name="T19" fmla="*/ 985 h 1811"/>
              <a:gd name="T20" fmla="*/ 2743 w 3642"/>
              <a:gd name="T21" fmla="*/ 1081 h 1811"/>
              <a:gd name="T22" fmla="*/ 2389 w 3642"/>
              <a:gd name="T23" fmla="*/ 1152 h 1811"/>
              <a:gd name="T24" fmla="*/ 2115 w 3642"/>
              <a:gd name="T25" fmla="*/ 1181 h 1811"/>
              <a:gd name="T26" fmla="*/ 1879 w 3642"/>
              <a:gd name="T27" fmla="*/ 1196 h 1811"/>
              <a:gd name="T28" fmla="*/ 1621 w 3642"/>
              <a:gd name="T29" fmla="*/ 1211 h 1811"/>
              <a:gd name="T30" fmla="*/ 1347 w 3642"/>
              <a:gd name="T31" fmla="*/ 1232 h 1811"/>
              <a:gd name="T32" fmla="*/ 1074 w 3642"/>
              <a:gd name="T33" fmla="*/ 1262 h 1811"/>
              <a:gd name="T34" fmla="*/ 812 w 3642"/>
              <a:gd name="T35" fmla="*/ 1304 h 1811"/>
              <a:gd name="T36" fmla="*/ 572 w 3642"/>
              <a:gd name="T37" fmla="*/ 1365 h 1811"/>
              <a:gd name="T38" fmla="*/ 366 w 3642"/>
              <a:gd name="T39" fmla="*/ 1448 h 1811"/>
              <a:gd name="T40" fmla="*/ 207 w 3642"/>
              <a:gd name="T41" fmla="*/ 1558 h 1811"/>
              <a:gd name="T42" fmla="*/ 104 w 3642"/>
              <a:gd name="T43" fmla="*/ 1698 h 1811"/>
              <a:gd name="T44" fmla="*/ 74 w 3642"/>
              <a:gd name="T45" fmla="*/ 1808 h 1811"/>
              <a:gd name="T46" fmla="*/ 60 w 3642"/>
              <a:gd name="T47" fmla="*/ 1771 h 1811"/>
              <a:gd name="T48" fmla="*/ 37 w 3642"/>
              <a:gd name="T49" fmla="*/ 1693 h 1811"/>
              <a:gd name="T50" fmla="*/ 15 w 3642"/>
              <a:gd name="T51" fmla="*/ 1583 h 1811"/>
              <a:gd name="T52" fmla="*/ 0 w 3642"/>
              <a:gd name="T53" fmla="*/ 1449 h 1811"/>
              <a:gd name="T54" fmla="*/ 5 w 3642"/>
              <a:gd name="T55" fmla="*/ 1297 h 1811"/>
              <a:gd name="T56" fmla="*/ 37 w 3642"/>
              <a:gd name="T57" fmla="*/ 1137 h 1811"/>
              <a:gd name="T58" fmla="*/ 104 w 3642"/>
              <a:gd name="T59" fmla="*/ 973 h 1811"/>
              <a:gd name="T60" fmla="*/ 217 w 3642"/>
              <a:gd name="T61" fmla="*/ 813 h 1811"/>
              <a:gd name="T62" fmla="*/ 386 w 3642"/>
              <a:gd name="T63" fmla="*/ 666 h 1811"/>
              <a:gd name="T64" fmla="*/ 618 w 3642"/>
              <a:gd name="T65" fmla="*/ 537 h 1811"/>
              <a:gd name="T66" fmla="*/ 922 w 3642"/>
              <a:gd name="T67" fmla="*/ 434 h 1811"/>
              <a:gd name="T68" fmla="*/ 1335 w 3642"/>
              <a:gd name="T69" fmla="*/ 348 h 1811"/>
              <a:gd name="T70" fmla="*/ 1742 w 3642"/>
              <a:gd name="T71" fmla="*/ 289 h 1811"/>
              <a:gd name="T72" fmla="*/ 2131 w 3642"/>
              <a:gd name="T73" fmla="*/ 252 h 1811"/>
              <a:gd name="T74" fmla="*/ 2492 w 3642"/>
              <a:gd name="T75" fmla="*/ 230 h 1811"/>
              <a:gd name="T76" fmla="*/ 2819 w 3642"/>
              <a:gd name="T77" fmla="*/ 211 h 1811"/>
              <a:gd name="T78" fmla="*/ 3101 w 3642"/>
              <a:gd name="T79" fmla="*/ 191 h 1811"/>
              <a:gd name="T80" fmla="*/ 3333 w 3642"/>
              <a:gd name="T81" fmla="*/ 159 h 1811"/>
              <a:gd name="T82" fmla="*/ 3502 w 3642"/>
              <a:gd name="T83" fmla="*/ 110 h 1811"/>
              <a:gd name="T84" fmla="*/ 3601 w 3642"/>
              <a:gd name="T85" fmla="*/ 32 h 1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42" h="1811">
                <a:moveTo>
                  <a:pt x="3618" y="0"/>
                </a:moveTo>
                <a:lnTo>
                  <a:pt x="3618" y="2"/>
                </a:lnTo>
                <a:lnTo>
                  <a:pt x="3620" y="8"/>
                </a:lnTo>
                <a:lnTo>
                  <a:pt x="3623" y="18"/>
                </a:lnTo>
                <a:lnTo>
                  <a:pt x="3627" y="34"/>
                </a:lnTo>
                <a:lnTo>
                  <a:pt x="3630" y="52"/>
                </a:lnTo>
                <a:lnTo>
                  <a:pt x="3633" y="74"/>
                </a:lnTo>
                <a:lnTo>
                  <a:pt x="3637" y="98"/>
                </a:lnTo>
                <a:lnTo>
                  <a:pt x="3640" y="127"/>
                </a:lnTo>
                <a:lnTo>
                  <a:pt x="3642" y="157"/>
                </a:lnTo>
                <a:lnTo>
                  <a:pt x="3642" y="191"/>
                </a:lnTo>
                <a:lnTo>
                  <a:pt x="3640" y="226"/>
                </a:lnTo>
                <a:lnTo>
                  <a:pt x="3638" y="263"/>
                </a:lnTo>
                <a:lnTo>
                  <a:pt x="3633" y="302"/>
                </a:lnTo>
                <a:lnTo>
                  <a:pt x="3625" y="343"/>
                </a:lnTo>
                <a:lnTo>
                  <a:pt x="3616" y="385"/>
                </a:lnTo>
                <a:lnTo>
                  <a:pt x="3603" y="429"/>
                </a:lnTo>
                <a:lnTo>
                  <a:pt x="3586" y="473"/>
                </a:lnTo>
                <a:lnTo>
                  <a:pt x="3566" y="517"/>
                </a:lnTo>
                <a:lnTo>
                  <a:pt x="3542" y="562"/>
                </a:lnTo>
                <a:lnTo>
                  <a:pt x="3515" y="608"/>
                </a:lnTo>
                <a:lnTo>
                  <a:pt x="3483" y="654"/>
                </a:lnTo>
                <a:lnTo>
                  <a:pt x="3446" y="698"/>
                </a:lnTo>
                <a:lnTo>
                  <a:pt x="3402" y="743"/>
                </a:lnTo>
                <a:lnTo>
                  <a:pt x="3355" y="785"/>
                </a:lnTo>
                <a:lnTo>
                  <a:pt x="3302" y="829"/>
                </a:lnTo>
                <a:lnTo>
                  <a:pt x="3242" y="870"/>
                </a:lnTo>
                <a:lnTo>
                  <a:pt x="3176" y="911"/>
                </a:lnTo>
                <a:lnTo>
                  <a:pt x="3105" y="949"/>
                </a:lnTo>
                <a:lnTo>
                  <a:pt x="3025" y="985"/>
                </a:lnTo>
                <a:lnTo>
                  <a:pt x="2939" y="1020"/>
                </a:lnTo>
                <a:lnTo>
                  <a:pt x="2845" y="1052"/>
                </a:lnTo>
                <a:lnTo>
                  <a:pt x="2743" y="1081"/>
                </a:lnTo>
                <a:lnTo>
                  <a:pt x="2634" y="1108"/>
                </a:lnTo>
                <a:lnTo>
                  <a:pt x="2515" y="1132"/>
                </a:lnTo>
                <a:lnTo>
                  <a:pt x="2389" y="1152"/>
                </a:lnTo>
                <a:lnTo>
                  <a:pt x="2252" y="1167"/>
                </a:lnTo>
                <a:lnTo>
                  <a:pt x="2186" y="1174"/>
                </a:lnTo>
                <a:lnTo>
                  <a:pt x="2115" y="1181"/>
                </a:lnTo>
                <a:lnTo>
                  <a:pt x="2039" y="1186"/>
                </a:lnTo>
                <a:lnTo>
                  <a:pt x="1962" y="1191"/>
                </a:lnTo>
                <a:lnTo>
                  <a:pt x="1879" y="1196"/>
                </a:lnTo>
                <a:lnTo>
                  <a:pt x="1795" y="1201"/>
                </a:lnTo>
                <a:lnTo>
                  <a:pt x="1708" y="1206"/>
                </a:lnTo>
                <a:lnTo>
                  <a:pt x="1621" y="1211"/>
                </a:lnTo>
                <a:lnTo>
                  <a:pt x="1529" y="1218"/>
                </a:lnTo>
                <a:lnTo>
                  <a:pt x="1438" y="1225"/>
                </a:lnTo>
                <a:lnTo>
                  <a:pt x="1347" y="1232"/>
                </a:lnTo>
                <a:lnTo>
                  <a:pt x="1256" y="1240"/>
                </a:lnTo>
                <a:lnTo>
                  <a:pt x="1165" y="1250"/>
                </a:lnTo>
                <a:lnTo>
                  <a:pt x="1074" y="1262"/>
                </a:lnTo>
                <a:lnTo>
                  <a:pt x="984" y="1274"/>
                </a:lnTo>
                <a:lnTo>
                  <a:pt x="896" y="1287"/>
                </a:lnTo>
                <a:lnTo>
                  <a:pt x="812" y="1304"/>
                </a:lnTo>
                <a:lnTo>
                  <a:pt x="729" y="1323"/>
                </a:lnTo>
                <a:lnTo>
                  <a:pt x="648" y="1343"/>
                </a:lnTo>
                <a:lnTo>
                  <a:pt x="572" y="1365"/>
                </a:lnTo>
                <a:lnTo>
                  <a:pt x="498" y="1390"/>
                </a:lnTo>
                <a:lnTo>
                  <a:pt x="430" y="1417"/>
                </a:lnTo>
                <a:lnTo>
                  <a:pt x="366" y="1448"/>
                </a:lnTo>
                <a:lnTo>
                  <a:pt x="307" y="1482"/>
                </a:lnTo>
                <a:lnTo>
                  <a:pt x="255" y="1517"/>
                </a:lnTo>
                <a:lnTo>
                  <a:pt x="207" y="1558"/>
                </a:lnTo>
                <a:lnTo>
                  <a:pt x="165" y="1600"/>
                </a:lnTo>
                <a:lnTo>
                  <a:pt x="131" y="1647"/>
                </a:lnTo>
                <a:lnTo>
                  <a:pt x="104" y="1698"/>
                </a:lnTo>
                <a:lnTo>
                  <a:pt x="86" y="1752"/>
                </a:lnTo>
                <a:lnTo>
                  <a:pt x="76" y="1811"/>
                </a:lnTo>
                <a:lnTo>
                  <a:pt x="74" y="1808"/>
                </a:lnTo>
                <a:lnTo>
                  <a:pt x="71" y="1799"/>
                </a:lnTo>
                <a:lnTo>
                  <a:pt x="66" y="1787"/>
                </a:lnTo>
                <a:lnTo>
                  <a:pt x="60" y="1771"/>
                </a:lnTo>
                <a:lnTo>
                  <a:pt x="54" y="1749"/>
                </a:lnTo>
                <a:lnTo>
                  <a:pt x="45" y="1722"/>
                </a:lnTo>
                <a:lnTo>
                  <a:pt x="37" y="1693"/>
                </a:lnTo>
                <a:lnTo>
                  <a:pt x="28" y="1659"/>
                </a:lnTo>
                <a:lnTo>
                  <a:pt x="22" y="1624"/>
                </a:lnTo>
                <a:lnTo>
                  <a:pt x="15" y="1583"/>
                </a:lnTo>
                <a:lnTo>
                  <a:pt x="8" y="1541"/>
                </a:lnTo>
                <a:lnTo>
                  <a:pt x="3" y="1497"/>
                </a:lnTo>
                <a:lnTo>
                  <a:pt x="0" y="1449"/>
                </a:lnTo>
                <a:lnTo>
                  <a:pt x="0" y="1400"/>
                </a:lnTo>
                <a:lnTo>
                  <a:pt x="1" y="1350"/>
                </a:lnTo>
                <a:lnTo>
                  <a:pt x="5" y="1297"/>
                </a:lnTo>
                <a:lnTo>
                  <a:pt x="11" y="1245"/>
                </a:lnTo>
                <a:lnTo>
                  <a:pt x="22" y="1191"/>
                </a:lnTo>
                <a:lnTo>
                  <a:pt x="37" y="1137"/>
                </a:lnTo>
                <a:lnTo>
                  <a:pt x="55" y="1083"/>
                </a:lnTo>
                <a:lnTo>
                  <a:pt x="77" y="1027"/>
                </a:lnTo>
                <a:lnTo>
                  <a:pt x="104" y="973"/>
                </a:lnTo>
                <a:lnTo>
                  <a:pt x="136" y="919"/>
                </a:lnTo>
                <a:lnTo>
                  <a:pt x="175" y="865"/>
                </a:lnTo>
                <a:lnTo>
                  <a:pt x="217" y="813"/>
                </a:lnTo>
                <a:lnTo>
                  <a:pt x="268" y="762"/>
                </a:lnTo>
                <a:lnTo>
                  <a:pt x="324" y="713"/>
                </a:lnTo>
                <a:lnTo>
                  <a:pt x="386" y="666"/>
                </a:lnTo>
                <a:lnTo>
                  <a:pt x="456" y="620"/>
                </a:lnTo>
                <a:lnTo>
                  <a:pt x="532" y="578"/>
                </a:lnTo>
                <a:lnTo>
                  <a:pt x="618" y="537"/>
                </a:lnTo>
                <a:lnTo>
                  <a:pt x="711" y="500"/>
                </a:lnTo>
                <a:lnTo>
                  <a:pt x="810" y="466"/>
                </a:lnTo>
                <a:lnTo>
                  <a:pt x="922" y="434"/>
                </a:lnTo>
                <a:lnTo>
                  <a:pt x="1060" y="402"/>
                </a:lnTo>
                <a:lnTo>
                  <a:pt x="1198" y="373"/>
                </a:lnTo>
                <a:lnTo>
                  <a:pt x="1335" y="348"/>
                </a:lnTo>
                <a:lnTo>
                  <a:pt x="1472" y="324"/>
                </a:lnTo>
                <a:lnTo>
                  <a:pt x="1609" y="306"/>
                </a:lnTo>
                <a:lnTo>
                  <a:pt x="1742" y="289"/>
                </a:lnTo>
                <a:lnTo>
                  <a:pt x="1874" y="275"/>
                </a:lnTo>
                <a:lnTo>
                  <a:pt x="2004" y="263"/>
                </a:lnTo>
                <a:lnTo>
                  <a:pt x="2131" y="252"/>
                </a:lnTo>
                <a:lnTo>
                  <a:pt x="2254" y="243"/>
                </a:lnTo>
                <a:lnTo>
                  <a:pt x="2375" y="236"/>
                </a:lnTo>
                <a:lnTo>
                  <a:pt x="2492" y="230"/>
                </a:lnTo>
                <a:lnTo>
                  <a:pt x="2605" y="223"/>
                </a:lnTo>
                <a:lnTo>
                  <a:pt x="2715" y="218"/>
                </a:lnTo>
                <a:lnTo>
                  <a:pt x="2819" y="211"/>
                </a:lnTo>
                <a:lnTo>
                  <a:pt x="2919" y="204"/>
                </a:lnTo>
                <a:lnTo>
                  <a:pt x="3014" y="198"/>
                </a:lnTo>
                <a:lnTo>
                  <a:pt x="3101" y="191"/>
                </a:lnTo>
                <a:lnTo>
                  <a:pt x="3186" y="182"/>
                </a:lnTo>
                <a:lnTo>
                  <a:pt x="3262" y="172"/>
                </a:lnTo>
                <a:lnTo>
                  <a:pt x="3333" y="159"/>
                </a:lnTo>
                <a:lnTo>
                  <a:pt x="3397" y="145"/>
                </a:lnTo>
                <a:lnTo>
                  <a:pt x="3453" y="128"/>
                </a:lnTo>
                <a:lnTo>
                  <a:pt x="3502" y="110"/>
                </a:lnTo>
                <a:lnTo>
                  <a:pt x="3544" y="88"/>
                </a:lnTo>
                <a:lnTo>
                  <a:pt x="3576" y="61"/>
                </a:lnTo>
                <a:lnTo>
                  <a:pt x="3601" y="32"/>
                </a:lnTo>
                <a:lnTo>
                  <a:pt x="3618" y="0"/>
                </a:lnTo>
                <a:close/>
              </a:path>
            </a:pathLst>
          </a:custGeom>
          <a:solidFill>
            <a:schemeClr val="accent2"/>
          </a:solidFill>
          <a:ln w="25400" cap="flat" cmpd="sng" algn="ctr">
            <a:noFill/>
            <a:prstDash val="solid"/>
          </a:ln>
          <a:effectLst/>
        </p:spPr>
        <p:txBody>
          <a:bodyPr rot="0" spcFirstLastPara="0" vertOverflow="overflow" horzOverflow="overflow" vert="horz" wrap="square" lIns="96412" tIns="48205" rIns="96412" bIns="48205" numCol="1" spcCol="0" rtlCol="0" fromWordArt="0" anchor="ctr" anchorCtr="0" forceAA="0" compatLnSpc="1">
            <a:noAutofit/>
          </a:bodyPr>
          <a:lstStyle/>
          <a:p>
            <a:pPr algn="ctr">
              <a:lnSpc>
                <a:spcPct val="120000"/>
              </a:lnSpc>
            </a:pPr>
            <a:endParaRPr lang="zh-CN" altLang="en-US" sz="2000"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49" name="Freeform 2356"/>
          <p:cNvSpPr/>
          <p:nvPr/>
        </p:nvSpPr>
        <p:spPr bwMode="auto">
          <a:xfrm>
            <a:off x="8490350" y="2077785"/>
            <a:ext cx="3706610" cy="1844574"/>
          </a:xfrm>
          <a:custGeom>
            <a:avLst/>
            <a:gdLst>
              <a:gd name="T0" fmla="*/ 4642 w 4670"/>
              <a:gd name="T1" fmla="*/ 10 h 2325"/>
              <a:gd name="T2" fmla="*/ 4652 w 4670"/>
              <a:gd name="T3" fmla="*/ 54 h 2325"/>
              <a:gd name="T4" fmla="*/ 4664 w 4670"/>
              <a:gd name="T5" fmla="*/ 128 h 2325"/>
              <a:gd name="T6" fmla="*/ 4670 w 4670"/>
              <a:gd name="T7" fmla="*/ 230 h 2325"/>
              <a:gd name="T8" fmla="*/ 4664 w 4670"/>
              <a:gd name="T9" fmla="*/ 353 h 2325"/>
              <a:gd name="T10" fmla="*/ 4638 w 4670"/>
              <a:gd name="T11" fmla="*/ 492 h 2325"/>
              <a:gd name="T12" fmla="*/ 4586 w 4670"/>
              <a:gd name="T13" fmla="*/ 640 h 2325"/>
              <a:gd name="T14" fmla="*/ 4501 w 4670"/>
              <a:gd name="T15" fmla="*/ 792 h 2325"/>
              <a:gd name="T16" fmla="*/ 4375 w 4670"/>
              <a:gd name="T17" fmla="*/ 945 h 2325"/>
              <a:gd name="T18" fmla="*/ 4201 w 4670"/>
              <a:gd name="T19" fmla="*/ 1090 h 2325"/>
              <a:gd name="T20" fmla="*/ 3973 w 4670"/>
              <a:gd name="T21" fmla="*/ 1223 h 2325"/>
              <a:gd name="T22" fmla="*/ 3683 w 4670"/>
              <a:gd name="T23" fmla="*/ 1340 h 2325"/>
              <a:gd name="T24" fmla="*/ 3325 w 4670"/>
              <a:gd name="T25" fmla="*/ 1434 h 2325"/>
              <a:gd name="T26" fmla="*/ 2891 w 4670"/>
              <a:gd name="T27" fmla="*/ 1500 h 2325"/>
              <a:gd name="T28" fmla="*/ 2651 w 4670"/>
              <a:gd name="T29" fmla="*/ 1521 h 2325"/>
              <a:gd name="T30" fmla="*/ 2377 w 4670"/>
              <a:gd name="T31" fmla="*/ 1538 h 2325"/>
              <a:gd name="T32" fmla="*/ 2082 w 4670"/>
              <a:gd name="T33" fmla="*/ 1556 h 2325"/>
              <a:gd name="T34" fmla="*/ 1773 w 4670"/>
              <a:gd name="T35" fmla="*/ 1578 h 2325"/>
              <a:gd name="T36" fmla="*/ 1461 w 4670"/>
              <a:gd name="T37" fmla="*/ 1610 h 2325"/>
              <a:gd name="T38" fmla="*/ 1157 w 4670"/>
              <a:gd name="T39" fmla="*/ 1654 h 2325"/>
              <a:gd name="T40" fmla="*/ 873 w 4670"/>
              <a:gd name="T41" fmla="*/ 1713 h 2325"/>
              <a:gd name="T42" fmla="*/ 616 w 4670"/>
              <a:gd name="T43" fmla="*/ 1794 h 2325"/>
              <a:gd name="T44" fmla="*/ 400 w 4670"/>
              <a:gd name="T45" fmla="*/ 1899 h 2325"/>
              <a:gd name="T46" fmla="*/ 235 w 4670"/>
              <a:gd name="T47" fmla="*/ 2031 h 2325"/>
              <a:gd name="T48" fmla="*/ 128 w 4670"/>
              <a:gd name="T49" fmla="*/ 2196 h 2325"/>
              <a:gd name="T50" fmla="*/ 96 w 4670"/>
              <a:gd name="T51" fmla="*/ 2323 h 2325"/>
              <a:gd name="T52" fmla="*/ 81 w 4670"/>
              <a:gd name="T53" fmla="*/ 2283 h 2325"/>
              <a:gd name="T54" fmla="*/ 56 w 4670"/>
              <a:gd name="T55" fmla="*/ 2203 h 2325"/>
              <a:gd name="T56" fmla="*/ 29 w 4670"/>
              <a:gd name="T57" fmla="*/ 2087 h 2325"/>
              <a:gd name="T58" fmla="*/ 7 w 4670"/>
              <a:gd name="T59" fmla="*/ 1943 h 2325"/>
              <a:gd name="T60" fmla="*/ 0 w 4670"/>
              <a:gd name="T61" fmla="*/ 1779 h 2325"/>
              <a:gd name="T62" fmla="*/ 15 w 4670"/>
              <a:gd name="T63" fmla="*/ 1600 h 2325"/>
              <a:gd name="T64" fmla="*/ 62 w 4670"/>
              <a:gd name="T65" fmla="*/ 1413 h 2325"/>
              <a:gd name="T66" fmla="*/ 149 w 4670"/>
              <a:gd name="T67" fmla="*/ 1225 h 2325"/>
              <a:gd name="T68" fmla="*/ 284 w 4670"/>
              <a:gd name="T69" fmla="*/ 1041 h 2325"/>
              <a:gd name="T70" fmla="*/ 473 w 4670"/>
              <a:gd name="T71" fmla="*/ 872 h 2325"/>
              <a:gd name="T72" fmla="*/ 728 w 4670"/>
              <a:gd name="T73" fmla="*/ 720 h 2325"/>
              <a:gd name="T74" fmla="*/ 1055 w 4670"/>
              <a:gd name="T75" fmla="*/ 595 h 2325"/>
              <a:gd name="T76" fmla="*/ 1493 w 4670"/>
              <a:gd name="T77" fmla="*/ 488 h 2325"/>
              <a:gd name="T78" fmla="*/ 1955 w 4670"/>
              <a:gd name="T79" fmla="*/ 409 h 2325"/>
              <a:gd name="T80" fmla="*/ 2404 w 4670"/>
              <a:gd name="T81" fmla="*/ 355 h 2325"/>
              <a:gd name="T82" fmla="*/ 2833 w 4670"/>
              <a:gd name="T83" fmla="*/ 318 h 2325"/>
              <a:gd name="T84" fmla="*/ 3233 w 4670"/>
              <a:gd name="T85" fmla="*/ 294 h 2325"/>
              <a:gd name="T86" fmla="*/ 3600 w 4670"/>
              <a:gd name="T87" fmla="*/ 274 h 2325"/>
              <a:gd name="T88" fmla="*/ 3922 w 4670"/>
              <a:gd name="T89" fmla="*/ 252 h 2325"/>
              <a:gd name="T90" fmla="*/ 4196 w 4670"/>
              <a:gd name="T91" fmla="*/ 220 h 2325"/>
              <a:gd name="T92" fmla="*/ 4412 w 4670"/>
              <a:gd name="T93" fmla="*/ 172 h 2325"/>
              <a:gd name="T94" fmla="*/ 4562 w 4670"/>
              <a:gd name="T95" fmla="*/ 101 h 2325"/>
              <a:gd name="T96" fmla="*/ 4640 w 4670"/>
              <a:gd name="T97" fmla="*/ 0 h 2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70" h="2325">
                <a:moveTo>
                  <a:pt x="4640" y="0"/>
                </a:moveTo>
                <a:lnTo>
                  <a:pt x="4640" y="3"/>
                </a:lnTo>
                <a:lnTo>
                  <a:pt x="4642" y="10"/>
                </a:lnTo>
                <a:lnTo>
                  <a:pt x="4645" y="20"/>
                </a:lnTo>
                <a:lnTo>
                  <a:pt x="4648" y="36"/>
                </a:lnTo>
                <a:lnTo>
                  <a:pt x="4652" y="54"/>
                </a:lnTo>
                <a:lnTo>
                  <a:pt x="4657" y="74"/>
                </a:lnTo>
                <a:lnTo>
                  <a:pt x="4660" y="100"/>
                </a:lnTo>
                <a:lnTo>
                  <a:pt x="4664" y="128"/>
                </a:lnTo>
                <a:lnTo>
                  <a:pt x="4667" y="161"/>
                </a:lnTo>
                <a:lnTo>
                  <a:pt x="4669" y="194"/>
                </a:lnTo>
                <a:lnTo>
                  <a:pt x="4670" y="230"/>
                </a:lnTo>
                <a:lnTo>
                  <a:pt x="4670" y="269"/>
                </a:lnTo>
                <a:lnTo>
                  <a:pt x="4669" y="311"/>
                </a:lnTo>
                <a:lnTo>
                  <a:pt x="4664" y="353"/>
                </a:lnTo>
                <a:lnTo>
                  <a:pt x="4658" y="399"/>
                </a:lnTo>
                <a:lnTo>
                  <a:pt x="4650" y="444"/>
                </a:lnTo>
                <a:lnTo>
                  <a:pt x="4638" y="492"/>
                </a:lnTo>
                <a:lnTo>
                  <a:pt x="4625" y="541"/>
                </a:lnTo>
                <a:lnTo>
                  <a:pt x="4608" y="590"/>
                </a:lnTo>
                <a:lnTo>
                  <a:pt x="4586" y="640"/>
                </a:lnTo>
                <a:lnTo>
                  <a:pt x="4562" y="691"/>
                </a:lnTo>
                <a:lnTo>
                  <a:pt x="4534" y="742"/>
                </a:lnTo>
                <a:lnTo>
                  <a:pt x="4501" y="792"/>
                </a:lnTo>
                <a:lnTo>
                  <a:pt x="4464" y="843"/>
                </a:lnTo>
                <a:lnTo>
                  <a:pt x="4422" y="894"/>
                </a:lnTo>
                <a:lnTo>
                  <a:pt x="4375" y="945"/>
                </a:lnTo>
                <a:lnTo>
                  <a:pt x="4322" y="994"/>
                </a:lnTo>
                <a:lnTo>
                  <a:pt x="4265" y="1043"/>
                </a:lnTo>
                <a:lnTo>
                  <a:pt x="4201" y="1090"/>
                </a:lnTo>
                <a:lnTo>
                  <a:pt x="4132" y="1135"/>
                </a:lnTo>
                <a:lnTo>
                  <a:pt x="4056" y="1181"/>
                </a:lnTo>
                <a:lnTo>
                  <a:pt x="3973" y="1223"/>
                </a:lnTo>
                <a:lnTo>
                  <a:pt x="3883" y="1264"/>
                </a:lnTo>
                <a:lnTo>
                  <a:pt x="3787" y="1304"/>
                </a:lnTo>
                <a:lnTo>
                  <a:pt x="3683" y="1340"/>
                </a:lnTo>
                <a:lnTo>
                  <a:pt x="3571" y="1374"/>
                </a:lnTo>
                <a:lnTo>
                  <a:pt x="3451" y="1406"/>
                </a:lnTo>
                <a:lnTo>
                  <a:pt x="3325" y="1434"/>
                </a:lnTo>
                <a:lnTo>
                  <a:pt x="3188" y="1460"/>
                </a:lnTo>
                <a:lnTo>
                  <a:pt x="3044" y="1482"/>
                </a:lnTo>
                <a:lnTo>
                  <a:pt x="2891" y="1500"/>
                </a:lnTo>
                <a:lnTo>
                  <a:pt x="2815" y="1507"/>
                </a:lnTo>
                <a:lnTo>
                  <a:pt x="2735" y="1514"/>
                </a:lnTo>
                <a:lnTo>
                  <a:pt x="2651" y="1521"/>
                </a:lnTo>
                <a:lnTo>
                  <a:pt x="2563" y="1526"/>
                </a:lnTo>
                <a:lnTo>
                  <a:pt x="2472" y="1531"/>
                </a:lnTo>
                <a:lnTo>
                  <a:pt x="2377" y="1538"/>
                </a:lnTo>
                <a:lnTo>
                  <a:pt x="2281" y="1543"/>
                </a:lnTo>
                <a:lnTo>
                  <a:pt x="2183" y="1549"/>
                </a:lnTo>
                <a:lnTo>
                  <a:pt x="2082" y="1556"/>
                </a:lnTo>
                <a:lnTo>
                  <a:pt x="1979" y="1563"/>
                </a:lnTo>
                <a:lnTo>
                  <a:pt x="1876" y="1570"/>
                </a:lnTo>
                <a:lnTo>
                  <a:pt x="1773" y="1578"/>
                </a:lnTo>
                <a:lnTo>
                  <a:pt x="1668" y="1588"/>
                </a:lnTo>
                <a:lnTo>
                  <a:pt x="1563" y="1598"/>
                </a:lnTo>
                <a:lnTo>
                  <a:pt x="1461" y="1610"/>
                </a:lnTo>
                <a:lnTo>
                  <a:pt x="1358" y="1622"/>
                </a:lnTo>
                <a:lnTo>
                  <a:pt x="1256" y="1637"/>
                </a:lnTo>
                <a:lnTo>
                  <a:pt x="1157" y="1654"/>
                </a:lnTo>
                <a:lnTo>
                  <a:pt x="1060" y="1671"/>
                </a:lnTo>
                <a:lnTo>
                  <a:pt x="964" y="1691"/>
                </a:lnTo>
                <a:lnTo>
                  <a:pt x="873" y="1713"/>
                </a:lnTo>
                <a:lnTo>
                  <a:pt x="783" y="1739"/>
                </a:lnTo>
                <a:lnTo>
                  <a:pt x="697" y="1766"/>
                </a:lnTo>
                <a:lnTo>
                  <a:pt x="616" y="1794"/>
                </a:lnTo>
                <a:lnTo>
                  <a:pt x="540" y="1826"/>
                </a:lnTo>
                <a:lnTo>
                  <a:pt x="468" y="1860"/>
                </a:lnTo>
                <a:lnTo>
                  <a:pt x="400" y="1899"/>
                </a:lnTo>
                <a:lnTo>
                  <a:pt x="339" y="1940"/>
                </a:lnTo>
                <a:lnTo>
                  <a:pt x="284" y="1984"/>
                </a:lnTo>
                <a:lnTo>
                  <a:pt x="235" y="2031"/>
                </a:lnTo>
                <a:lnTo>
                  <a:pt x="192" y="2083"/>
                </a:lnTo>
                <a:lnTo>
                  <a:pt x="157" y="2137"/>
                </a:lnTo>
                <a:lnTo>
                  <a:pt x="128" y="2196"/>
                </a:lnTo>
                <a:lnTo>
                  <a:pt x="108" y="2259"/>
                </a:lnTo>
                <a:lnTo>
                  <a:pt x="96" y="2325"/>
                </a:lnTo>
                <a:lnTo>
                  <a:pt x="96" y="2323"/>
                </a:lnTo>
                <a:lnTo>
                  <a:pt x="93" y="2315"/>
                </a:lnTo>
                <a:lnTo>
                  <a:pt x="88" y="2301"/>
                </a:lnTo>
                <a:lnTo>
                  <a:pt x="81" y="2283"/>
                </a:lnTo>
                <a:lnTo>
                  <a:pt x="73" y="2261"/>
                </a:lnTo>
                <a:lnTo>
                  <a:pt x="64" y="2234"/>
                </a:lnTo>
                <a:lnTo>
                  <a:pt x="56" y="2203"/>
                </a:lnTo>
                <a:lnTo>
                  <a:pt x="47" y="2168"/>
                </a:lnTo>
                <a:lnTo>
                  <a:pt x="37" y="2129"/>
                </a:lnTo>
                <a:lnTo>
                  <a:pt x="29" y="2087"/>
                </a:lnTo>
                <a:lnTo>
                  <a:pt x="20" y="2043"/>
                </a:lnTo>
                <a:lnTo>
                  <a:pt x="13" y="1994"/>
                </a:lnTo>
                <a:lnTo>
                  <a:pt x="7" y="1943"/>
                </a:lnTo>
                <a:lnTo>
                  <a:pt x="3" y="1891"/>
                </a:lnTo>
                <a:lnTo>
                  <a:pt x="0" y="1835"/>
                </a:lnTo>
                <a:lnTo>
                  <a:pt x="0" y="1779"/>
                </a:lnTo>
                <a:lnTo>
                  <a:pt x="2" y="1720"/>
                </a:lnTo>
                <a:lnTo>
                  <a:pt x="8" y="1661"/>
                </a:lnTo>
                <a:lnTo>
                  <a:pt x="15" y="1600"/>
                </a:lnTo>
                <a:lnTo>
                  <a:pt x="27" y="1538"/>
                </a:lnTo>
                <a:lnTo>
                  <a:pt x="44" y="1475"/>
                </a:lnTo>
                <a:lnTo>
                  <a:pt x="62" y="1413"/>
                </a:lnTo>
                <a:lnTo>
                  <a:pt x="88" y="1350"/>
                </a:lnTo>
                <a:lnTo>
                  <a:pt x="116" y="1286"/>
                </a:lnTo>
                <a:lnTo>
                  <a:pt x="149" y="1225"/>
                </a:lnTo>
                <a:lnTo>
                  <a:pt x="189" y="1162"/>
                </a:lnTo>
                <a:lnTo>
                  <a:pt x="233" y="1102"/>
                </a:lnTo>
                <a:lnTo>
                  <a:pt x="284" y="1041"/>
                </a:lnTo>
                <a:lnTo>
                  <a:pt x="339" y="983"/>
                </a:lnTo>
                <a:lnTo>
                  <a:pt x="404" y="926"/>
                </a:lnTo>
                <a:lnTo>
                  <a:pt x="473" y="872"/>
                </a:lnTo>
                <a:lnTo>
                  <a:pt x="550" y="818"/>
                </a:lnTo>
                <a:lnTo>
                  <a:pt x="635" y="767"/>
                </a:lnTo>
                <a:lnTo>
                  <a:pt x="728" y="720"/>
                </a:lnTo>
                <a:lnTo>
                  <a:pt x="829" y="674"/>
                </a:lnTo>
                <a:lnTo>
                  <a:pt x="937" y="634"/>
                </a:lnTo>
                <a:lnTo>
                  <a:pt x="1055" y="595"/>
                </a:lnTo>
                <a:lnTo>
                  <a:pt x="1182" y="559"/>
                </a:lnTo>
                <a:lnTo>
                  <a:pt x="1337" y="522"/>
                </a:lnTo>
                <a:lnTo>
                  <a:pt x="1493" y="488"/>
                </a:lnTo>
                <a:lnTo>
                  <a:pt x="1648" y="458"/>
                </a:lnTo>
                <a:lnTo>
                  <a:pt x="1802" y="433"/>
                </a:lnTo>
                <a:lnTo>
                  <a:pt x="1955" y="409"/>
                </a:lnTo>
                <a:lnTo>
                  <a:pt x="2106" y="389"/>
                </a:lnTo>
                <a:lnTo>
                  <a:pt x="2256" y="370"/>
                </a:lnTo>
                <a:lnTo>
                  <a:pt x="2404" y="355"/>
                </a:lnTo>
                <a:lnTo>
                  <a:pt x="2550" y="340"/>
                </a:lnTo>
                <a:lnTo>
                  <a:pt x="2693" y="328"/>
                </a:lnTo>
                <a:lnTo>
                  <a:pt x="2833" y="318"/>
                </a:lnTo>
                <a:lnTo>
                  <a:pt x="2970" y="309"/>
                </a:lnTo>
                <a:lnTo>
                  <a:pt x="3103" y="301"/>
                </a:lnTo>
                <a:lnTo>
                  <a:pt x="3233" y="294"/>
                </a:lnTo>
                <a:lnTo>
                  <a:pt x="3360" y="287"/>
                </a:lnTo>
                <a:lnTo>
                  <a:pt x="3482" y="281"/>
                </a:lnTo>
                <a:lnTo>
                  <a:pt x="3600" y="274"/>
                </a:lnTo>
                <a:lnTo>
                  <a:pt x="3713" y="267"/>
                </a:lnTo>
                <a:lnTo>
                  <a:pt x="3821" y="259"/>
                </a:lnTo>
                <a:lnTo>
                  <a:pt x="3922" y="252"/>
                </a:lnTo>
                <a:lnTo>
                  <a:pt x="4020" y="242"/>
                </a:lnTo>
                <a:lnTo>
                  <a:pt x="4111" y="232"/>
                </a:lnTo>
                <a:lnTo>
                  <a:pt x="4196" y="220"/>
                </a:lnTo>
                <a:lnTo>
                  <a:pt x="4274" y="206"/>
                </a:lnTo>
                <a:lnTo>
                  <a:pt x="4346" y="189"/>
                </a:lnTo>
                <a:lnTo>
                  <a:pt x="4412" y="172"/>
                </a:lnTo>
                <a:lnTo>
                  <a:pt x="4469" y="152"/>
                </a:lnTo>
                <a:lnTo>
                  <a:pt x="4518" y="128"/>
                </a:lnTo>
                <a:lnTo>
                  <a:pt x="4562" y="101"/>
                </a:lnTo>
                <a:lnTo>
                  <a:pt x="4596" y="71"/>
                </a:lnTo>
                <a:lnTo>
                  <a:pt x="4621" y="37"/>
                </a:lnTo>
                <a:lnTo>
                  <a:pt x="4640" y="0"/>
                </a:lnTo>
                <a:close/>
              </a:path>
            </a:pathLst>
          </a:custGeom>
          <a:solidFill>
            <a:schemeClr val="accent1"/>
          </a:solidFill>
          <a:ln w="25400" cap="flat" cmpd="sng" algn="ctr">
            <a:noFill/>
            <a:prstDash val="solid"/>
          </a:ln>
          <a:effectLst/>
        </p:spPr>
        <p:txBody>
          <a:bodyPr rot="0" spcFirstLastPara="0" vertOverflow="overflow" horzOverflow="overflow" vert="horz" wrap="square" lIns="96412" tIns="48205" rIns="96412" bIns="48205" numCol="1" spcCol="0" rtlCol="0" fromWordArt="0" anchor="ctr" anchorCtr="0" forceAA="0" compatLnSpc="1">
            <a:noAutofit/>
          </a:bodyPr>
          <a:lstStyle/>
          <a:p>
            <a:pPr algn="ctr">
              <a:lnSpc>
                <a:spcPct val="120000"/>
              </a:lnSpc>
            </a:pPr>
            <a:endParaRPr lang="zh-CN" altLang="en-US" sz="2000"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 name="淘宝网chenying0907出品 1"/>
          <p:cNvGrpSpPr/>
          <p:nvPr/>
        </p:nvGrpSpPr>
        <p:grpSpPr>
          <a:xfrm>
            <a:off x="10869882" y="2501624"/>
            <a:ext cx="687351" cy="2784322"/>
            <a:chOff x="7312026" y="2874963"/>
            <a:chExt cx="687388" cy="2784475"/>
          </a:xfrm>
          <a:solidFill>
            <a:schemeClr val="bg1"/>
          </a:solidFill>
        </p:grpSpPr>
        <p:sp>
          <p:nvSpPr>
            <p:cNvPr id="4150" name="Freeform 2357"/>
            <p:cNvSpPr/>
            <p:nvPr/>
          </p:nvSpPr>
          <p:spPr bwMode="auto">
            <a:xfrm>
              <a:off x="7312026" y="5386388"/>
              <a:ext cx="206375" cy="273050"/>
            </a:xfrm>
            <a:custGeom>
              <a:avLst/>
              <a:gdLst>
                <a:gd name="T0" fmla="*/ 132 w 262"/>
                <a:gd name="T1" fmla="*/ 0 h 344"/>
                <a:gd name="T2" fmla="*/ 149 w 262"/>
                <a:gd name="T3" fmla="*/ 1 h 344"/>
                <a:gd name="T4" fmla="*/ 96 w 262"/>
                <a:gd name="T5" fmla="*/ 54 h 344"/>
                <a:gd name="T6" fmla="*/ 120 w 262"/>
                <a:gd name="T7" fmla="*/ 138 h 344"/>
                <a:gd name="T8" fmla="*/ 204 w 262"/>
                <a:gd name="T9" fmla="*/ 162 h 344"/>
                <a:gd name="T10" fmla="*/ 260 w 262"/>
                <a:gd name="T11" fmla="*/ 106 h 344"/>
                <a:gd name="T12" fmla="*/ 262 w 262"/>
                <a:gd name="T13" fmla="*/ 118 h 344"/>
                <a:gd name="T14" fmla="*/ 262 w 262"/>
                <a:gd name="T15" fmla="*/ 131 h 344"/>
                <a:gd name="T16" fmla="*/ 258 w 262"/>
                <a:gd name="T17" fmla="*/ 162 h 344"/>
                <a:gd name="T18" fmla="*/ 248 w 262"/>
                <a:gd name="T19" fmla="*/ 190 h 344"/>
                <a:gd name="T20" fmla="*/ 231 w 262"/>
                <a:gd name="T21" fmla="*/ 216 h 344"/>
                <a:gd name="T22" fmla="*/ 209 w 262"/>
                <a:gd name="T23" fmla="*/ 236 h 344"/>
                <a:gd name="T24" fmla="*/ 184 w 262"/>
                <a:gd name="T25" fmla="*/ 251 h 344"/>
                <a:gd name="T26" fmla="*/ 154 w 262"/>
                <a:gd name="T27" fmla="*/ 260 h 344"/>
                <a:gd name="T28" fmla="*/ 154 w 262"/>
                <a:gd name="T29" fmla="*/ 344 h 344"/>
                <a:gd name="T30" fmla="*/ 46 w 262"/>
                <a:gd name="T31" fmla="*/ 344 h 344"/>
                <a:gd name="T32" fmla="*/ 46 w 262"/>
                <a:gd name="T33" fmla="*/ 231 h 344"/>
                <a:gd name="T34" fmla="*/ 27 w 262"/>
                <a:gd name="T35" fmla="*/ 211 h 344"/>
                <a:gd name="T36" fmla="*/ 14 w 262"/>
                <a:gd name="T37" fmla="*/ 187 h 344"/>
                <a:gd name="T38" fmla="*/ 3 w 262"/>
                <a:gd name="T39" fmla="*/ 160 h 344"/>
                <a:gd name="T40" fmla="*/ 0 w 262"/>
                <a:gd name="T41" fmla="*/ 131 h 344"/>
                <a:gd name="T42" fmla="*/ 5 w 262"/>
                <a:gd name="T43" fmla="*/ 96 h 344"/>
                <a:gd name="T44" fmla="*/ 19 w 262"/>
                <a:gd name="T45" fmla="*/ 65 h 344"/>
                <a:gd name="T46" fmla="*/ 39 w 262"/>
                <a:gd name="T47" fmla="*/ 38 h 344"/>
                <a:gd name="T48" fmla="*/ 66 w 262"/>
                <a:gd name="T49" fmla="*/ 18 h 344"/>
                <a:gd name="T50" fmla="*/ 96 w 262"/>
                <a:gd name="T51" fmla="*/ 5 h 344"/>
                <a:gd name="T52" fmla="*/ 132 w 262"/>
                <a:gd name="T53"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2" h="344">
                  <a:moveTo>
                    <a:pt x="132" y="0"/>
                  </a:moveTo>
                  <a:lnTo>
                    <a:pt x="149" y="1"/>
                  </a:lnTo>
                  <a:lnTo>
                    <a:pt x="96" y="54"/>
                  </a:lnTo>
                  <a:lnTo>
                    <a:pt x="120" y="138"/>
                  </a:lnTo>
                  <a:lnTo>
                    <a:pt x="204" y="162"/>
                  </a:lnTo>
                  <a:lnTo>
                    <a:pt x="260" y="106"/>
                  </a:lnTo>
                  <a:lnTo>
                    <a:pt x="262" y="118"/>
                  </a:lnTo>
                  <a:lnTo>
                    <a:pt x="262" y="131"/>
                  </a:lnTo>
                  <a:lnTo>
                    <a:pt x="258" y="162"/>
                  </a:lnTo>
                  <a:lnTo>
                    <a:pt x="248" y="190"/>
                  </a:lnTo>
                  <a:lnTo>
                    <a:pt x="231" y="216"/>
                  </a:lnTo>
                  <a:lnTo>
                    <a:pt x="209" y="236"/>
                  </a:lnTo>
                  <a:lnTo>
                    <a:pt x="184" y="251"/>
                  </a:lnTo>
                  <a:lnTo>
                    <a:pt x="154" y="260"/>
                  </a:lnTo>
                  <a:lnTo>
                    <a:pt x="154" y="344"/>
                  </a:lnTo>
                  <a:lnTo>
                    <a:pt x="46" y="344"/>
                  </a:lnTo>
                  <a:lnTo>
                    <a:pt x="46" y="231"/>
                  </a:lnTo>
                  <a:lnTo>
                    <a:pt x="27" y="211"/>
                  </a:lnTo>
                  <a:lnTo>
                    <a:pt x="14" y="187"/>
                  </a:lnTo>
                  <a:lnTo>
                    <a:pt x="3" y="160"/>
                  </a:lnTo>
                  <a:lnTo>
                    <a:pt x="0" y="131"/>
                  </a:lnTo>
                  <a:lnTo>
                    <a:pt x="5" y="96"/>
                  </a:lnTo>
                  <a:lnTo>
                    <a:pt x="19" y="65"/>
                  </a:lnTo>
                  <a:lnTo>
                    <a:pt x="39" y="38"/>
                  </a:lnTo>
                  <a:lnTo>
                    <a:pt x="66" y="18"/>
                  </a:lnTo>
                  <a:lnTo>
                    <a:pt x="96" y="5"/>
                  </a:lnTo>
                  <a:lnTo>
                    <a:pt x="132" y="0"/>
                  </a:lnTo>
                  <a:close/>
                </a:path>
              </a:pathLst>
            </a:custGeom>
            <a:grpFill/>
            <a:ln w="0">
              <a:noFill/>
              <a:prstDash val="solid"/>
              <a:round/>
            </a:ln>
          </p:spPr>
          <p:txBody>
            <a:bodyPr vert="horz" wrap="square" lIns="91435" tIns="45717" rIns="91435" bIns="45717" numCol="1" anchor="t" anchorCtr="0" compatLnSpc="1"/>
            <a:lstStyle/>
            <a:p>
              <a:pP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34" name="淘宝网chenying0907出品 2433"/>
            <p:cNvSpPr/>
            <p:nvPr/>
          </p:nvSpPr>
          <p:spPr bwMode="auto">
            <a:xfrm>
              <a:off x="7405687" y="4200525"/>
              <a:ext cx="339726" cy="341313"/>
            </a:xfrm>
            <a:custGeom>
              <a:avLst/>
              <a:gdLst>
                <a:gd name="connsiteX0" fmla="*/ 185739 w 339726"/>
                <a:gd name="connsiteY0" fmla="*/ 211138 h 341313"/>
                <a:gd name="connsiteX1" fmla="*/ 189707 w 339726"/>
                <a:gd name="connsiteY1" fmla="*/ 211138 h 341313"/>
                <a:gd name="connsiteX2" fmla="*/ 189707 w 339726"/>
                <a:gd name="connsiteY2" fmla="*/ 212707 h 341313"/>
                <a:gd name="connsiteX3" fmla="*/ 189707 w 339726"/>
                <a:gd name="connsiteY3" fmla="*/ 215059 h 341313"/>
                <a:gd name="connsiteX4" fmla="*/ 189707 w 339726"/>
                <a:gd name="connsiteY4" fmla="*/ 218980 h 341313"/>
                <a:gd name="connsiteX5" fmla="*/ 191295 w 339726"/>
                <a:gd name="connsiteY5" fmla="*/ 226038 h 341313"/>
                <a:gd name="connsiteX6" fmla="*/ 191295 w 339726"/>
                <a:gd name="connsiteY6" fmla="*/ 232311 h 341313"/>
                <a:gd name="connsiteX7" fmla="*/ 191295 w 339726"/>
                <a:gd name="connsiteY7" fmla="*/ 241722 h 341313"/>
                <a:gd name="connsiteX8" fmla="*/ 192089 w 339726"/>
                <a:gd name="connsiteY8" fmla="*/ 251132 h 341313"/>
                <a:gd name="connsiteX9" fmla="*/ 192089 w 339726"/>
                <a:gd name="connsiteY9" fmla="*/ 261326 h 341313"/>
                <a:gd name="connsiteX10" fmla="*/ 192089 w 339726"/>
                <a:gd name="connsiteY10" fmla="*/ 273873 h 341313"/>
                <a:gd name="connsiteX11" fmla="*/ 193676 w 339726"/>
                <a:gd name="connsiteY11" fmla="*/ 285636 h 341313"/>
                <a:gd name="connsiteX12" fmla="*/ 193676 w 339726"/>
                <a:gd name="connsiteY12" fmla="*/ 291909 h 341313"/>
                <a:gd name="connsiteX13" fmla="*/ 193676 w 339726"/>
                <a:gd name="connsiteY13" fmla="*/ 298967 h 341313"/>
                <a:gd name="connsiteX14" fmla="*/ 193676 w 339726"/>
                <a:gd name="connsiteY14" fmla="*/ 313083 h 341313"/>
                <a:gd name="connsiteX15" fmla="*/ 192089 w 339726"/>
                <a:gd name="connsiteY15" fmla="*/ 327982 h 341313"/>
                <a:gd name="connsiteX16" fmla="*/ 192089 w 339726"/>
                <a:gd name="connsiteY16" fmla="*/ 341313 h 341313"/>
                <a:gd name="connsiteX17" fmla="*/ 169863 w 339726"/>
                <a:gd name="connsiteY17" fmla="*/ 341313 h 341313"/>
                <a:gd name="connsiteX18" fmla="*/ 169863 w 339726"/>
                <a:gd name="connsiteY18" fmla="*/ 339745 h 341313"/>
                <a:gd name="connsiteX19" fmla="*/ 172245 w 339726"/>
                <a:gd name="connsiteY19" fmla="*/ 324845 h 341313"/>
                <a:gd name="connsiteX20" fmla="*/ 174626 w 339726"/>
                <a:gd name="connsiteY20" fmla="*/ 312298 h 341313"/>
                <a:gd name="connsiteX21" fmla="*/ 176213 w 339726"/>
                <a:gd name="connsiteY21" fmla="*/ 297399 h 341313"/>
                <a:gd name="connsiteX22" fmla="*/ 178595 w 339726"/>
                <a:gd name="connsiteY22" fmla="*/ 285636 h 341313"/>
                <a:gd name="connsiteX23" fmla="*/ 180182 w 339726"/>
                <a:gd name="connsiteY23" fmla="*/ 272305 h 341313"/>
                <a:gd name="connsiteX24" fmla="*/ 181770 w 339726"/>
                <a:gd name="connsiteY24" fmla="*/ 261326 h 341313"/>
                <a:gd name="connsiteX25" fmla="*/ 183357 w 339726"/>
                <a:gd name="connsiteY25" fmla="*/ 251132 h 341313"/>
                <a:gd name="connsiteX26" fmla="*/ 183357 w 339726"/>
                <a:gd name="connsiteY26" fmla="*/ 240153 h 341313"/>
                <a:gd name="connsiteX27" fmla="*/ 184151 w 339726"/>
                <a:gd name="connsiteY27" fmla="*/ 232311 h 341313"/>
                <a:gd name="connsiteX28" fmla="*/ 184151 w 339726"/>
                <a:gd name="connsiteY28" fmla="*/ 226038 h 341313"/>
                <a:gd name="connsiteX29" fmla="*/ 185739 w 339726"/>
                <a:gd name="connsiteY29" fmla="*/ 218980 h 341313"/>
                <a:gd name="connsiteX30" fmla="*/ 185739 w 339726"/>
                <a:gd name="connsiteY30" fmla="*/ 215059 h 341313"/>
                <a:gd name="connsiteX31" fmla="*/ 185739 w 339726"/>
                <a:gd name="connsiteY31" fmla="*/ 212707 h 341313"/>
                <a:gd name="connsiteX32" fmla="*/ 298218 w 339726"/>
                <a:gd name="connsiteY32" fmla="*/ 173038 h 341313"/>
                <a:gd name="connsiteX33" fmla="*/ 314183 w 339726"/>
                <a:gd name="connsiteY33" fmla="*/ 173038 h 341313"/>
                <a:gd name="connsiteX34" fmla="*/ 327753 w 339726"/>
                <a:gd name="connsiteY34" fmla="*/ 174614 h 341313"/>
                <a:gd name="connsiteX35" fmla="*/ 337332 w 339726"/>
                <a:gd name="connsiteY35" fmla="*/ 175402 h 341313"/>
                <a:gd name="connsiteX36" fmla="*/ 339726 w 339726"/>
                <a:gd name="connsiteY36" fmla="*/ 175402 h 341313"/>
                <a:gd name="connsiteX37" fmla="*/ 339726 w 339726"/>
                <a:gd name="connsiteY37" fmla="*/ 179341 h 341313"/>
                <a:gd name="connsiteX38" fmla="*/ 338130 w 339726"/>
                <a:gd name="connsiteY38" fmla="*/ 188797 h 341313"/>
                <a:gd name="connsiteX39" fmla="*/ 334139 w 339726"/>
                <a:gd name="connsiteY39" fmla="*/ 200616 h 341313"/>
                <a:gd name="connsiteX40" fmla="*/ 329349 w 339726"/>
                <a:gd name="connsiteY40" fmla="*/ 217164 h 341313"/>
                <a:gd name="connsiteX41" fmla="*/ 320569 w 339726"/>
                <a:gd name="connsiteY41" fmla="*/ 234499 h 341313"/>
                <a:gd name="connsiteX42" fmla="*/ 310191 w 339726"/>
                <a:gd name="connsiteY42" fmla="*/ 250258 h 341313"/>
                <a:gd name="connsiteX43" fmla="*/ 294227 w 339726"/>
                <a:gd name="connsiteY43" fmla="*/ 263653 h 341313"/>
                <a:gd name="connsiteX44" fmla="*/ 272674 w 339726"/>
                <a:gd name="connsiteY44" fmla="*/ 273897 h 341313"/>
                <a:gd name="connsiteX45" fmla="*/ 249525 w 339726"/>
                <a:gd name="connsiteY45" fmla="*/ 279412 h 341313"/>
                <a:gd name="connsiteX46" fmla="*/ 229570 w 339726"/>
                <a:gd name="connsiteY46" fmla="*/ 280988 h 341313"/>
                <a:gd name="connsiteX47" fmla="*/ 212008 w 339726"/>
                <a:gd name="connsiteY47" fmla="*/ 279412 h 341313"/>
                <a:gd name="connsiteX48" fmla="*/ 199236 w 339726"/>
                <a:gd name="connsiteY48" fmla="*/ 277048 h 341313"/>
                <a:gd name="connsiteX49" fmla="*/ 206421 w 339726"/>
                <a:gd name="connsiteY49" fmla="*/ 271533 h 341313"/>
                <a:gd name="connsiteX50" fmla="*/ 216798 w 339726"/>
                <a:gd name="connsiteY50" fmla="*/ 262077 h 341313"/>
                <a:gd name="connsiteX51" fmla="*/ 222385 w 339726"/>
                <a:gd name="connsiteY51" fmla="*/ 256562 h 341313"/>
                <a:gd name="connsiteX52" fmla="*/ 227973 w 339726"/>
                <a:gd name="connsiteY52" fmla="*/ 252622 h 341313"/>
                <a:gd name="connsiteX53" fmla="*/ 241543 w 339726"/>
                <a:gd name="connsiteY53" fmla="*/ 242378 h 341313"/>
                <a:gd name="connsiteX54" fmla="*/ 243938 w 339726"/>
                <a:gd name="connsiteY54" fmla="*/ 240802 h 341313"/>
                <a:gd name="connsiteX55" fmla="*/ 247131 w 339726"/>
                <a:gd name="connsiteY55" fmla="*/ 238439 h 341313"/>
                <a:gd name="connsiteX56" fmla="*/ 253517 w 339726"/>
                <a:gd name="connsiteY56" fmla="*/ 232923 h 341313"/>
                <a:gd name="connsiteX57" fmla="*/ 259903 w 339726"/>
                <a:gd name="connsiteY57" fmla="*/ 228983 h 341313"/>
                <a:gd name="connsiteX58" fmla="*/ 265490 w 339726"/>
                <a:gd name="connsiteY58" fmla="*/ 223467 h 341313"/>
                <a:gd name="connsiteX59" fmla="*/ 272674 w 339726"/>
                <a:gd name="connsiteY59" fmla="*/ 219528 h 341313"/>
                <a:gd name="connsiteX60" fmla="*/ 277464 w 339726"/>
                <a:gd name="connsiteY60" fmla="*/ 215588 h 341313"/>
                <a:gd name="connsiteX61" fmla="*/ 288639 w 339726"/>
                <a:gd name="connsiteY61" fmla="*/ 209284 h 341313"/>
                <a:gd name="connsiteX62" fmla="*/ 292630 w 339726"/>
                <a:gd name="connsiteY62" fmla="*/ 206132 h 341313"/>
                <a:gd name="connsiteX63" fmla="*/ 298218 w 339726"/>
                <a:gd name="connsiteY63" fmla="*/ 202192 h 341313"/>
                <a:gd name="connsiteX64" fmla="*/ 300613 w 339726"/>
                <a:gd name="connsiteY64" fmla="*/ 200616 h 341313"/>
                <a:gd name="connsiteX65" fmla="*/ 304604 w 339726"/>
                <a:gd name="connsiteY65" fmla="*/ 198252 h 341313"/>
                <a:gd name="connsiteX66" fmla="*/ 307797 w 339726"/>
                <a:gd name="connsiteY66" fmla="*/ 196676 h 341313"/>
                <a:gd name="connsiteX67" fmla="*/ 310191 w 339726"/>
                <a:gd name="connsiteY67" fmla="*/ 195888 h 341313"/>
                <a:gd name="connsiteX68" fmla="*/ 311788 w 339726"/>
                <a:gd name="connsiteY68" fmla="*/ 194313 h 341313"/>
                <a:gd name="connsiteX69" fmla="*/ 310191 w 339726"/>
                <a:gd name="connsiteY69" fmla="*/ 194313 h 341313"/>
                <a:gd name="connsiteX70" fmla="*/ 307797 w 339726"/>
                <a:gd name="connsiteY70" fmla="*/ 195888 h 341313"/>
                <a:gd name="connsiteX71" fmla="*/ 304604 w 339726"/>
                <a:gd name="connsiteY71" fmla="*/ 198252 h 341313"/>
                <a:gd name="connsiteX72" fmla="*/ 300613 w 339726"/>
                <a:gd name="connsiteY72" fmla="*/ 199828 h 341313"/>
                <a:gd name="connsiteX73" fmla="*/ 296621 w 339726"/>
                <a:gd name="connsiteY73" fmla="*/ 202192 h 341313"/>
                <a:gd name="connsiteX74" fmla="*/ 292630 w 339726"/>
                <a:gd name="connsiteY74" fmla="*/ 204556 h 341313"/>
                <a:gd name="connsiteX75" fmla="*/ 287043 w 339726"/>
                <a:gd name="connsiteY75" fmla="*/ 207708 h 341313"/>
                <a:gd name="connsiteX76" fmla="*/ 276666 w 339726"/>
                <a:gd name="connsiteY76" fmla="*/ 213224 h 341313"/>
                <a:gd name="connsiteX77" fmla="*/ 269481 w 339726"/>
                <a:gd name="connsiteY77" fmla="*/ 217164 h 341313"/>
                <a:gd name="connsiteX78" fmla="*/ 264692 w 339726"/>
                <a:gd name="connsiteY78" fmla="*/ 221104 h 341313"/>
                <a:gd name="connsiteX79" fmla="*/ 257508 w 339726"/>
                <a:gd name="connsiteY79" fmla="*/ 225043 h 341313"/>
                <a:gd name="connsiteX80" fmla="*/ 251122 w 339726"/>
                <a:gd name="connsiteY80" fmla="*/ 228983 h 341313"/>
                <a:gd name="connsiteX81" fmla="*/ 243938 w 339726"/>
                <a:gd name="connsiteY81" fmla="*/ 232923 h 341313"/>
                <a:gd name="connsiteX82" fmla="*/ 239947 w 339726"/>
                <a:gd name="connsiteY82" fmla="*/ 235287 h 341313"/>
                <a:gd name="connsiteX83" fmla="*/ 237552 w 339726"/>
                <a:gd name="connsiteY83" fmla="*/ 238439 h 341313"/>
                <a:gd name="connsiteX84" fmla="*/ 223982 w 339726"/>
                <a:gd name="connsiteY84" fmla="*/ 246318 h 341313"/>
                <a:gd name="connsiteX85" fmla="*/ 216798 w 339726"/>
                <a:gd name="connsiteY85" fmla="*/ 251834 h 341313"/>
                <a:gd name="connsiteX86" fmla="*/ 212008 w 339726"/>
                <a:gd name="connsiteY86" fmla="*/ 255774 h 341313"/>
                <a:gd name="connsiteX87" fmla="*/ 199236 w 339726"/>
                <a:gd name="connsiteY87" fmla="*/ 264441 h 341313"/>
                <a:gd name="connsiteX88" fmla="*/ 198438 w 339726"/>
                <a:gd name="connsiteY88" fmla="*/ 266017 h 341313"/>
                <a:gd name="connsiteX89" fmla="*/ 200833 w 339726"/>
                <a:gd name="connsiteY89" fmla="*/ 252622 h 341313"/>
                <a:gd name="connsiteX90" fmla="*/ 206421 w 339726"/>
                <a:gd name="connsiteY90" fmla="*/ 236863 h 341313"/>
                <a:gd name="connsiteX91" fmla="*/ 214403 w 339726"/>
                <a:gd name="connsiteY91" fmla="*/ 219528 h 341313"/>
                <a:gd name="connsiteX92" fmla="*/ 226377 w 339726"/>
                <a:gd name="connsiteY92" fmla="*/ 203768 h 341313"/>
                <a:gd name="connsiteX93" fmla="*/ 241543 w 339726"/>
                <a:gd name="connsiteY93" fmla="*/ 188797 h 341313"/>
                <a:gd name="connsiteX94" fmla="*/ 259903 w 339726"/>
                <a:gd name="connsiteY94" fmla="*/ 179341 h 341313"/>
                <a:gd name="connsiteX95" fmla="*/ 279060 w 339726"/>
                <a:gd name="connsiteY95" fmla="*/ 174614 h 341313"/>
                <a:gd name="connsiteX96" fmla="*/ 54523 w 339726"/>
                <a:gd name="connsiteY96" fmla="*/ 128588 h 341313"/>
                <a:gd name="connsiteX97" fmla="*/ 73488 w 339726"/>
                <a:gd name="connsiteY97" fmla="*/ 128588 h 341313"/>
                <a:gd name="connsiteX98" fmla="*/ 93243 w 339726"/>
                <a:gd name="connsiteY98" fmla="*/ 131763 h 341313"/>
                <a:gd name="connsiteX99" fmla="*/ 112207 w 339726"/>
                <a:gd name="connsiteY99" fmla="*/ 138113 h 341313"/>
                <a:gd name="connsiteX100" fmla="*/ 131172 w 339726"/>
                <a:gd name="connsiteY100" fmla="*/ 151607 h 341313"/>
                <a:gd name="connsiteX101" fmla="*/ 145395 w 339726"/>
                <a:gd name="connsiteY101" fmla="*/ 167482 h 341313"/>
                <a:gd name="connsiteX102" fmla="*/ 157248 w 339726"/>
                <a:gd name="connsiteY102" fmla="*/ 183357 h 341313"/>
                <a:gd name="connsiteX103" fmla="*/ 166730 w 339726"/>
                <a:gd name="connsiteY103" fmla="*/ 200819 h 341313"/>
                <a:gd name="connsiteX104" fmla="*/ 172262 w 339726"/>
                <a:gd name="connsiteY104" fmla="*/ 214314 h 341313"/>
                <a:gd name="connsiteX105" fmla="*/ 176213 w 339726"/>
                <a:gd name="connsiteY105" fmla="*/ 225426 h 341313"/>
                <a:gd name="connsiteX106" fmla="*/ 166730 w 339726"/>
                <a:gd name="connsiteY106" fmla="*/ 221457 h 341313"/>
                <a:gd name="connsiteX107" fmla="*/ 152507 w 339726"/>
                <a:gd name="connsiteY107" fmla="*/ 215901 h 341313"/>
                <a:gd name="connsiteX108" fmla="*/ 144605 w 339726"/>
                <a:gd name="connsiteY108" fmla="*/ 213520 h 341313"/>
                <a:gd name="connsiteX109" fmla="*/ 135913 w 339726"/>
                <a:gd name="connsiteY109" fmla="*/ 209551 h 341313"/>
                <a:gd name="connsiteX110" fmla="*/ 120109 w 339726"/>
                <a:gd name="connsiteY110" fmla="*/ 202407 h 341313"/>
                <a:gd name="connsiteX111" fmla="*/ 116158 w 339726"/>
                <a:gd name="connsiteY111" fmla="*/ 200819 h 341313"/>
                <a:gd name="connsiteX112" fmla="*/ 110627 w 339726"/>
                <a:gd name="connsiteY112" fmla="*/ 198438 h 341313"/>
                <a:gd name="connsiteX113" fmla="*/ 102725 w 339726"/>
                <a:gd name="connsiteY113" fmla="*/ 196057 h 341313"/>
                <a:gd name="connsiteX114" fmla="*/ 96403 w 339726"/>
                <a:gd name="connsiteY114" fmla="*/ 192088 h 341313"/>
                <a:gd name="connsiteX115" fmla="*/ 88501 w 339726"/>
                <a:gd name="connsiteY115" fmla="*/ 187326 h 341313"/>
                <a:gd name="connsiteX116" fmla="*/ 80599 w 339726"/>
                <a:gd name="connsiteY116" fmla="*/ 183357 h 341313"/>
                <a:gd name="connsiteX117" fmla="*/ 73488 w 339726"/>
                <a:gd name="connsiteY117" fmla="*/ 180975 h 341313"/>
                <a:gd name="connsiteX118" fmla="*/ 67166 w 339726"/>
                <a:gd name="connsiteY118" fmla="*/ 177007 h 341313"/>
                <a:gd name="connsiteX119" fmla="*/ 60054 w 339726"/>
                <a:gd name="connsiteY119" fmla="*/ 174625 h 341313"/>
                <a:gd name="connsiteX120" fmla="*/ 54523 w 339726"/>
                <a:gd name="connsiteY120" fmla="*/ 170657 h 341313"/>
                <a:gd name="connsiteX121" fmla="*/ 49782 w 339726"/>
                <a:gd name="connsiteY121" fmla="*/ 167482 h 341313"/>
                <a:gd name="connsiteX122" fmla="*/ 45831 w 339726"/>
                <a:gd name="connsiteY122" fmla="*/ 165100 h 341313"/>
                <a:gd name="connsiteX123" fmla="*/ 41880 w 339726"/>
                <a:gd name="connsiteY123" fmla="*/ 163513 h 341313"/>
                <a:gd name="connsiteX124" fmla="*/ 45831 w 339726"/>
                <a:gd name="connsiteY124" fmla="*/ 165894 h 341313"/>
                <a:gd name="connsiteX125" fmla="*/ 49782 w 339726"/>
                <a:gd name="connsiteY125" fmla="*/ 169069 h 341313"/>
                <a:gd name="connsiteX126" fmla="*/ 53733 w 339726"/>
                <a:gd name="connsiteY126" fmla="*/ 173038 h 341313"/>
                <a:gd name="connsiteX127" fmla="*/ 60054 w 339726"/>
                <a:gd name="connsiteY127" fmla="*/ 175419 h 341313"/>
                <a:gd name="connsiteX128" fmla="*/ 65586 w 339726"/>
                <a:gd name="connsiteY128" fmla="*/ 179388 h 341313"/>
                <a:gd name="connsiteX129" fmla="*/ 71907 w 339726"/>
                <a:gd name="connsiteY129" fmla="*/ 183357 h 341313"/>
                <a:gd name="connsiteX130" fmla="*/ 79019 w 339726"/>
                <a:gd name="connsiteY130" fmla="*/ 187326 h 341313"/>
                <a:gd name="connsiteX131" fmla="*/ 85341 w 339726"/>
                <a:gd name="connsiteY131" fmla="*/ 192088 h 341313"/>
                <a:gd name="connsiteX132" fmla="*/ 93243 w 339726"/>
                <a:gd name="connsiteY132" fmla="*/ 196057 h 341313"/>
                <a:gd name="connsiteX133" fmla="*/ 100354 w 339726"/>
                <a:gd name="connsiteY133" fmla="*/ 200819 h 341313"/>
                <a:gd name="connsiteX134" fmla="*/ 108256 w 339726"/>
                <a:gd name="connsiteY134" fmla="*/ 204788 h 341313"/>
                <a:gd name="connsiteX135" fmla="*/ 112207 w 339726"/>
                <a:gd name="connsiteY135" fmla="*/ 206376 h 341313"/>
                <a:gd name="connsiteX136" fmla="*/ 116158 w 339726"/>
                <a:gd name="connsiteY136" fmla="*/ 209551 h 341313"/>
                <a:gd name="connsiteX137" fmla="*/ 131962 w 339726"/>
                <a:gd name="connsiteY137" fmla="*/ 217489 h 341313"/>
                <a:gd name="connsiteX138" fmla="*/ 140654 w 339726"/>
                <a:gd name="connsiteY138" fmla="*/ 221457 h 341313"/>
                <a:gd name="connsiteX139" fmla="*/ 148556 w 339726"/>
                <a:gd name="connsiteY139" fmla="*/ 225426 h 341313"/>
                <a:gd name="connsiteX140" fmla="*/ 162779 w 339726"/>
                <a:gd name="connsiteY140" fmla="*/ 231776 h 341313"/>
                <a:gd name="connsiteX141" fmla="*/ 165940 w 339726"/>
                <a:gd name="connsiteY141" fmla="*/ 233364 h 341313"/>
                <a:gd name="connsiteX142" fmla="*/ 150927 w 339726"/>
                <a:gd name="connsiteY142" fmla="*/ 237332 h 341313"/>
                <a:gd name="connsiteX143" fmla="*/ 131962 w 339726"/>
                <a:gd name="connsiteY143" fmla="*/ 239714 h 341313"/>
                <a:gd name="connsiteX144" fmla="*/ 110627 w 339726"/>
                <a:gd name="connsiteY144" fmla="*/ 241301 h 341313"/>
                <a:gd name="connsiteX145" fmla="*/ 88501 w 339726"/>
                <a:gd name="connsiteY145" fmla="*/ 238920 h 341313"/>
                <a:gd name="connsiteX146" fmla="*/ 65586 w 339726"/>
                <a:gd name="connsiteY146" fmla="*/ 230982 h 341313"/>
                <a:gd name="connsiteX147" fmla="*/ 46621 w 339726"/>
                <a:gd name="connsiteY147" fmla="*/ 217489 h 341313"/>
                <a:gd name="connsiteX148" fmla="*/ 32398 w 339726"/>
                <a:gd name="connsiteY148" fmla="*/ 200819 h 341313"/>
                <a:gd name="connsiteX149" fmla="*/ 20545 w 339726"/>
                <a:gd name="connsiteY149" fmla="*/ 184944 h 341313"/>
                <a:gd name="connsiteX150" fmla="*/ 11062 w 339726"/>
                <a:gd name="connsiteY150" fmla="*/ 167482 h 341313"/>
                <a:gd name="connsiteX151" fmla="*/ 5531 w 339726"/>
                <a:gd name="connsiteY151" fmla="*/ 153988 h 341313"/>
                <a:gd name="connsiteX152" fmla="*/ 1580 w 339726"/>
                <a:gd name="connsiteY152" fmla="*/ 143669 h 341313"/>
                <a:gd name="connsiteX153" fmla="*/ 0 w 339726"/>
                <a:gd name="connsiteY153" fmla="*/ 139700 h 341313"/>
                <a:gd name="connsiteX154" fmla="*/ 3161 w 339726"/>
                <a:gd name="connsiteY154" fmla="*/ 139700 h 341313"/>
                <a:gd name="connsiteX155" fmla="*/ 11062 w 339726"/>
                <a:gd name="connsiteY155" fmla="*/ 136525 h 341313"/>
                <a:gd name="connsiteX156" fmla="*/ 22915 w 339726"/>
                <a:gd name="connsiteY156" fmla="*/ 132557 h 341313"/>
                <a:gd name="connsiteX157" fmla="*/ 37139 w 339726"/>
                <a:gd name="connsiteY157" fmla="*/ 130175 h 341313"/>
                <a:gd name="connsiteX158" fmla="*/ 191688 w 339726"/>
                <a:gd name="connsiteY158" fmla="*/ 0 h 341313"/>
                <a:gd name="connsiteX159" fmla="*/ 194052 w 339726"/>
                <a:gd name="connsiteY159" fmla="*/ 2381 h 341313"/>
                <a:gd name="connsiteX160" fmla="*/ 200357 w 339726"/>
                <a:gd name="connsiteY160" fmla="*/ 7937 h 341313"/>
                <a:gd name="connsiteX161" fmla="*/ 209025 w 339726"/>
                <a:gd name="connsiteY161" fmla="*/ 19050 h 341313"/>
                <a:gd name="connsiteX162" fmla="*/ 219270 w 339726"/>
                <a:gd name="connsiteY162" fmla="*/ 30956 h 341313"/>
                <a:gd name="connsiteX163" fmla="*/ 228726 w 339726"/>
                <a:gd name="connsiteY163" fmla="*/ 46831 h 341313"/>
                <a:gd name="connsiteX164" fmla="*/ 238183 w 339726"/>
                <a:gd name="connsiteY164" fmla="*/ 64294 h 341313"/>
                <a:gd name="connsiteX165" fmla="*/ 243699 w 339726"/>
                <a:gd name="connsiteY165" fmla="*/ 84137 h 341313"/>
                <a:gd name="connsiteX166" fmla="*/ 246063 w 339726"/>
                <a:gd name="connsiteY166" fmla="*/ 105569 h 341313"/>
                <a:gd name="connsiteX167" fmla="*/ 243699 w 339726"/>
                <a:gd name="connsiteY167" fmla="*/ 130175 h 341313"/>
                <a:gd name="connsiteX168" fmla="*/ 235031 w 339726"/>
                <a:gd name="connsiteY168" fmla="*/ 153194 h 341313"/>
                <a:gd name="connsiteX169" fmla="*/ 224786 w 339726"/>
                <a:gd name="connsiteY169" fmla="*/ 171450 h 341313"/>
                <a:gd name="connsiteX170" fmla="*/ 212965 w 339726"/>
                <a:gd name="connsiteY170" fmla="*/ 188912 h 341313"/>
                <a:gd name="connsiteX171" fmla="*/ 203509 w 339726"/>
                <a:gd name="connsiteY171" fmla="*/ 200819 h 341313"/>
                <a:gd name="connsiteX172" fmla="*/ 195628 w 339726"/>
                <a:gd name="connsiteY172" fmla="*/ 209550 h 341313"/>
                <a:gd name="connsiteX173" fmla="*/ 194052 w 339726"/>
                <a:gd name="connsiteY173" fmla="*/ 198437 h 341313"/>
                <a:gd name="connsiteX174" fmla="*/ 191688 w 339726"/>
                <a:gd name="connsiteY174" fmla="*/ 182562 h 341313"/>
                <a:gd name="connsiteX175" fmla="*/ 191688 w 339726"/>
                <a:gd name="connsiteY175" fmla="*/ 173037 h 341313"/>
                <a:gd name="connsiteX176" fmla="*/ 190112 w 339726"/>
                <a:gd name="connsiteY176" fmla="*/ 163512 h 341313"/>
                <a:gd name="connsiteX177" fmla="*/ 188536 w 339726"/>
                <a:gd name="connsiteY177" fmla="*/ 144462 h 341313"/>
                <a:gd name="connsiteX178" fmla="*/ 188536 w 339726"/>
                <a:gd name="connsiteY178" fmla="*/ 139700 h 341313"/>
                <a:gd name="connsiteX179" fmla="*/ 188536 w 339726"/>
                <a:gd name="connsiteY179" fmla="*/ 135731 h 341313"/>
                <a:gd name="connsiteX180" fmla="*/ 188536 w 339726"/>
                <a:gd name="connsiteY180" fmla="*/ 124619 h 341313"/>
                <a:gd name="connsiteX181" fmla="*/ 188536 w 339726"/>
                <a:gd name="connsiteY181" fmla="*/ 116681 h 341313"/>
                <a:gd name="connsiteX182" fmla="*/ 187748 w 339726"/>
                <a:gd name="connsiteY182" fmla="*/ 107156 h 341313"/>
                <a:gd name="connsiteX183" fmla="*/ 187748 w 339726"/>
                <a:gd name="connsiteY183" fmla="*/ 97631 h 341313"/>
                <a:gd name="connsiteX184" fmla="*/ 187748 w 339726"/>
                <a:gd name="connsiteY184" fmla="*/ 89694 h 341313"/>
                <a:gd name="connsiteX185" fmla="*/ 188536 w 339726"/>
                <a:gd name="connsiteY185" fmla="*/ 81756 h 341313"/>
                <a:gd name="connsiteX186" fmla="*/ 188536 w 339726"/>
                <a:gd name="connsiteY186" fmla="*/ 73819 h 341313"/>
                <a:gd name="connsiteX187" fmla="*/ 188536 w 339726"/>
                <a:gd name="connsiteY187" fmla="*/ 66675 h 341313"/>
                <a:gd name="connsiteX188" fmla="*/ 188536 w 339726"/>
                <a:gd name="connsiteY188" fmla="*/ 60325 h 341313"/>
                <a:gd name="connsiteX189" fmla="*/ 188536 w 339726"/>
                <a:gd name="connsiteY189" fmla="*/ 54769 h 341313"/>
                <a:gd name="connsiteX190" fmla="*/ 188536 w 339726"/>
                <a:gd name="connsiteY190" fmla="*/ 50800 h 341313"/>
                <a:gd name="connsiteX191" fmla="*/ 190112 w 339726"/>
                <a:gd name="connsiteY191" fmla="*/ 45244 h 341313"/>
                <a:gd name="connsiteX192" fmla="*/ 190112 w 339726"/>
                <a:gd name="connsiteY192" fmla="*/ 42862 h 341313"/>
                <a:gd name="connsiteX193" fmla="*/ 188536 w 339726"/>
                <a:gd name="connsiteY193" fmla="*/ 45244 h 341313"/>
                <a:gd name="connsiteX194" fmla="*/ 188536 w 339726"/>
                <a:gd name="connsiteY194" fmla="*/ 50800 h 341313"/>
                <a:gd name="connsiteX195" fmla="*/ 187748 w 339726"/>
                <a:gd name="connsiteY195" fmla="*/ 54769 h 341313"/>
                <a:gd name="connsiteX196" fmla="*/ 187748 w 339726"/>
                <a:gd name="connsiteY196" fmla="*/ 60325 h 341313"/>
                <a:gd name="connsiteX197" fmla="*/ 186172 w 339726"/>
                <a:gd name="connsiteY197" fmla="*/ 66675 h 341313"/>
                <a:gd name="connsiteX198" fmla="*/ 186172 w 339726"/>
                <a:gd name="connsiteY198" fmla="*/ 73819 h 341313"/>
                <a:gd name="connsiteX199" fmla="*/ 184596 w 339726"/>
                <a:gd name="connsiteY199" fmla="*/ 81756 h 341313"/>
                <a:gd name="connsiteX200" fmla="*/ 184596 w 339726"/>
                <a:gd name="connsiteY200" fmla="*/ 89694 h 341313"/>
                <a:gd name="connsiteX201" fmla="*/ 183808 w 339726"/>
                <a:gd name="connsiteY201" fmla="*/ 97631 h 341313"/>
                <a:gd name="connsiteX202" fmla="*/ 183808 w 339726"/>
                <a:gd name="connsiteY202" fmla="*/ 107156 h 341313"/>
                <a:gd name="connsiteX203" fmla="*/ 183808 w 339726"/>
                <a:gd name="connsiteY203" fmla="*/ 115094 h 341313"/>
                <a:gd name="connsiteX204" fmla="*/ 182232 w 339726"/>
                <a:gd name="connsiteY204" fmla="*/ 124619 h 341313"/>
                <a:gd name="connsiteX205" fmla="*/ 182232 w 339726"/>
                <a:gd name="connsiteY205" fmla="*/ 135731 h 341313"/>
                <a:gd name="connsiteX206" fmla="*/ 182232 w 339726"/>
                <a:gd name="connsiteY206" fmla="*/ 139700 h 341313"/>
                <a:gd name="connsiteX207" fmla="*/ 182232 w 339726"/>
                <a:gd name="connsiteY207" fmla="*/ 144462 h 341313"/>
                <a:gd name="connsiteX208" fmla="*/ 182232 w 339726"/>
                <a:gd name="connsiteY208" fmla="*/ 163512 h 341313"/>
                <a:gd name="connsiteX209" fmla="*/ 182232 w 339726"/>
                <a:gd name="connsiteY209" fmla="*/ 173037 h 341313"/>
                <a:gd name="connsiteX210" fmla="*/ 182232 w 339726"/>
                <a:gd name="connsiteY210" fmla="*/ 182562 h 341313"/>
                <a:gd name="connsiteX211" fmla="*/ 182232 w 339726"/>
                <a:gd name="connsiteY211" fmla="*/ 192087 h 341313"/>
                <a:gd name="connsiteX212" fmla="*/ 182232 w 339726"/>
                <a:gd name="connsiteY212" fmla="*/ 200025 h 341313"/>
                <a:gd name="connsiteX213" fmla="*/ 182232 w 339726"/>
                <a:gd name="connsiteY213" fmla="*/ 202406 h 341313"/>
                <a:gd name="connsiteX214" fmla="*/ 171199 w 339726"/>
                <a:gd name="connsiteY214" fmla="*/ 190500 h 341313"/>
                <a:gd name="connsiteX215" fmla="*/ 159378 w 339726"/>
                <a:gd name="connsiteY215" fmla="*/ 174625 h 341313"/>
                <a:gd name="connsiteX216" fmla="*/ 149133 w 339726"/>
                <a:gd name="connsiteY216" fmla="*/ 153987 h 341313"/>
                <a:gd name="connsiteX217" fmla="*/ 141253 w 339726"/>
                <a:gd name="connsiteY217" fmla="*/ 131762 h 341313"/>
                <a:gd name="connsiteX218" fmla="*/ 136525 w 339726"/>
                <a:gd name="connsiteY218" fmla="*/ 105569 h 341313"/>
                <a:gd name="connsiteX219" fmla="*/ 139677 w 339726"/>
                <a:gd name="connsiteY219" fmla="*/ 84137 h 341313"/>
                <a:gd name="connsiteX220" fmla="*/ 145981 w 339726"/>
                <a:gd name="connsiteY220" fmla="*/ 64294 h 341313"/>
                <a:gd name="connsiteX221" fmla="*/ 153862 w 339726"/>
                <a:gd name="connsiteY221" fmla="*/ 46831 h 341313"/>
                <a:gd name="connsiteX222" fmla="*/ 164894 w 339726"/>
                <a:gd name="connsiteY222" fmla="*/ 30956 h 341313"/>
                <a:gd name="connsiteX223" fmla="*/ 174351 w 339726"/>
                <a:gd name="connsiteY223" fmla="*/ 19050 h 341313"/>
                <a:gd name="connsiteX224" fmla="*/ 183808 w 339726"/>
                <a:gd name="connsiteY224" fmla="*/ 7937 h 341313"/>
                <a:gd name="connsiteX225" fmla="*/ 188536 w 339726"/>
                <a:gd name="connsiteY225" fmla="*/ 2381 h 34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Lst>
              <a:rect l="l" t="t" r="r" b="b"/>
              <a:pathLst>
                <a:path w="339726" h="341313">
                  <a:moveTo>
                    <a:pt x="185739" y="211138"/>
                  </a:moveTo>
                  <a:lnTo>
                    <a:pt x="189707" y="211138"/>
                  </a:lnTo>
                  <a:lnTo>
                    <a:pt x="189707" y="212707"/>
                  </a:lnTo>
                  <a:lnTo>
                    <a:pt x="189707" y="215059"/>
                  </a:lnTo>
                  <a:lnTo>
                    <a:pt x="189707" y="218980"/>
                  </a:lnTo>
                  <a:lnTo>
                    <a:pt x="191295" y="226038"/>
                  </a:lnTo>
                  <a:lnTo>
                    <a:pt x="191295" y="232311"/>
                  </a:lnTo>
                  <a:lnTo>
                    <a:pt x="191295" y="241722"/>
                  </a:lnTo>
                  <a:lnTo>
                    <a:pt x="192089" y="251132"/>
                  </a:lnTo>
                  <a:lnTo>
                    <a:pt x="192089" y="261326"/>
                  </a:lnTo>
                  <a:lnTo>
                    <a:pt x="192089" y="273873"/>
                  </a:lnTo>
                  <a:lnTo>
                    <a:pt x="193676" y="285636"/>
                  </a:lnTo>
                  <a:lnTo>
                    <a:pt x="193676" y="291909"/>
                  </a:lnTo>
                  <a:lnTo>
                    <a:pt x="193676" y="298967"/>
                  </a:lnTo>
                  <a:lnTo>
                    <a:pt x="193676" y="313083"/>
                  </a:lnTo>
                  <a:lnTo>
                    <a:pt x="192089" y="327982"/>
                  </a:lnTo>
                  <a:lnTo>
                    <a:pt x="192089" y="341313"/>
                  </a:lnTo>
                  <a:lnTo>
                    <a:pt x="169863" y="341313"/>
                  </a:lnTo>
                  <a:lnTo>
                    <a:pt x="169863" y="339745"/>
                  </a:lnTo>
                  <a:lnTo>
                    <a:pt x="172245" y="324845"/>
                  </a:lnTo>
                  <a:lnTo>
                    <a:pt x="174626" y="312298"/>
                  </a:lnTo>
                  <a:lnTo>
                    <a:pt x="176213" y="297399"/>
                  </a:lnTo>
                  <a:lnTo>
                    <a:pt x="178595" y="285636"/>
                  </a:lnTo>
                  <a:lnTo>
                    <a:pt x="180182" y="272305"/>
                  </a:lnTo>
                  <a:lnTo>
                    <a:pt x="181770" y="261326"/>
                  </a:lnTo>
                  <a:lnTo>
                    <a:pt x="183357" y="251132"/>
                  </a:lnTo>
                  <a:lnTo>
                    <a:pt x="183357" y="240153"/>
                  </a:lnTo>
                  <a:lnTo>
                    <a:pt x="184151" y="232311"/>
                  </a:lnTo>
                  <a:lnTo>
                    <a:pt x="184151" y="226038"/>
                  </a:lnTo>
                  <a:lnTo>
                    <a:pt x="185739" y="218980"/>
                  </a:lnTo>
                  <a:lnTo>
                    <a:pt x="185739" y="215059"/>
                  </a:lnTo>
                  <a:lnTo>
                    <a:pt x="185739" y="212707"/>
                  </a:lnTo>
                  <a:close/>
                  <a:moveTo>
                    <a:pt x="298218" y="173038"/>
                  </a:moveTo>
                  <a:lnTo>
                    <a:pt x="314183" y="173038"/>
                  </a:lnTo>
                  <a:lnTo>
                    <a:pt x="327753" y="174614"/>
                  </a:lnTo>
                  <a:lnTo>
                    <a:pt x="337332" y="175402"/>
                  </a:lnTo>
                  <a:lnTo>
                    <a:pt x="339726" y="175402"/>
                  </a:lnTo>
                  <a:lnTo>
                    <a:pt x="339726" y="179341"/>
                  </a:lnTo>
                  <a:lnTo>
                    <a:pt x="338130" y="188797"/>
                  </a:lnTo>
                  <a:lnTo>
                    <a:pt x="334139" y="200616"/>
                  </a:lnTo>
                  <a:lnTo>
                    <a:pt x="329349" y="217164"/>
                  </a:lnTo>
                  <a:lnTo>
                    <a:pt x="320569" y="234499"/>
                  </a:lnTo>
                  <a:lnTo>
                    <a:pt x="310191" y="250258"/>
                  </a:lnTo>
                  <a:lnTo>
                    <a:pt x="294227" y="263653"/>
                  </a:lnTo>
                  <a:lnTo>
                    <a:pt x="272674" y="273897"/>
                  </a:lnTo>
                  <a:lnTo>
                    <a:pt x="249525" y="279412"/>
                  </a:lnTo>
                  <a:lnTo>
                    <a:pt x="229570" y="280988"/>
                  </a:lnTo>
                  <a:lnTo>
                    <a:pt x="212008" y="279412"/>
                  </a:lnTo>
                  <a:lnTo>
                    <a:pt x="199236" y="277048"/>
                  </a:lnTo>
                  <a:lnTo>
                    <a:pt x="206421" y="271533"/>
                  </a:lnTo>
                  <a:lnTo>
                    <a:pt x="216798" y="262077"/>
                  </a:lnTo>
                  <a:lnTo>
                    <a:pt x="222385" y="256562"/>
                  </a:lnTo>
                  <a:lnTo>
                    <a:pt x="227973" y="252622"/>
                  </a:lnTo>
                  <a:lnTo>
                    <a:pt x="241543" y="242378"/>
                  </a:lnTo>
                  <a:lnTo>
                    <a:pt x="243938" y="240802"/>
                  </a:lnTo>
                  <a:lnTo>
                    <a:pt x="247131" y="238439"/>
                  </a:lnTo>
                  <a:lnTo>
                    <a:pt x="253517" y="232923"/>
                  </a:lnTo>
                  <a:lnTo>
                    <a:pt x="259903" y="228983"/>
                  </a:lnTo>
                  <a:lnTo>
                    <a:pt x="265490" y="223467"/>
                  </a:lnTo>
                  <a:lnTo>
                    <a:pt x="272674" y="219528"/>
                  </a:lnTo>
                  <a:lnTo>
                    <a:pt x="277464" y="215588"/>
                  </a:lnTo>
                  <a:lnTo>
                    <a:pt x="288639" y="209284"/>
                  </a:lnTo>
                  <a:lnTo>
                    <a:pt x="292630" y="206132"/>
                  </a:lnTo>
                  <a:lnTo>
                    <a:pt x="298218" y="202192"/>
                  </a:lnTo>
                  <a:lnTo>
                    <a:pt x="300613" y="200616"/>
                  </a:lnTo>
                  <a:lnTo>
                    <a:pt x="304604" y="198252"/>
                  </a:lnTo>
                  <a:lnTo>
                    <a:pt x="307797" y="196676"/>
                  </a:lnTo>
                  <a:lnTo>
                    <a:pt x="310191" y="195888"/>
                  </a:lnTo>
                  <a:lnTo>
                    <a:pt x="311788" y="194313"/>
                  </a:lnTo>
                  <a:lnTo>
                    <a:pt x="310191" y="194313"/>
                  </a:lnTo>
                  <a:lnTo>
                    <a:pt x="307797" y="195888"/>
                  </a:lnTo>
                  <a:lnTo>
                    <a:pt x="304604" y="198252"/>
                  </a:lnTo>
                  <a:lnTo>
                    <a:pt x="300613" y="199828"/>
                  </a:lnTo>
                  <a:lnTo>
                    <a:pt x="296621" y="202192"/>
                  </a:lnTo>
                  <a:lnTo>
                    <a:pt x="292630" y="204556"/>
                  </a:lnTo>
                  <a:lnTo>
                    <a:pt x="287043" y="207708"/>
                  </a:lnTo>
                  <a:lnTo>
                    <a:pt x="276666" y="213224"/>
                  </a:lnTo>
                  <a:lnTo>
                    <a:pt x="269481" y="217164"/>
                  </a:lnTo>
                  <a:lnTo>
                    <a:pt x="264692" y="221104"/>
                  </a:lnTo>
                  <a:lnTo>
                    <a:pt x="257508" y="225043"/>
                  </a:lnTo>
                  <a:lnTo>
                    <a:pt x="251122" y="228983"/>
                  </a:lnTo>
                  <a:lnTo>
                    <a:pt x="243938" y="232923"/>
                  </a:lnTo>
                  <a:lnTo>
                    <a:pt x="239947" y="235287"/>
                  </a:lnTo>
                  <a:lnTo>
                    <a:pt x="237552" y="238439"/>
                  </a:lnTo>
                  <a:lnTo>
                    <a:pt x="223982" y="246318"/>
                  </a:lnTo>
                  <a:lnTo>
                    <a:pt x="216798" y="251834"/>
                  </a:lnTo>
                  <a:lnTo>
                    <a:pt x="212008" y="255774"/>
                  </a:lnTo>
                  <a:lnTo>
                    <a:pt x="199236" y="264441"/>
                  </a:lnTo>
                  <a:lnTo>
                    <a:pt x="198438" y="266017"/>
                  </a:lnTo>
                  <a:lnTo>
                    <a:pt x="200833" y="252622"/>
                  </a:lnTo>
                  <a:lnTo>
                    <a:pt x="206421" y="236863"/>
                  </a:lnTo>
                  <a:lnTo>
                    <a:pt x="214403" y="219528"/>
                  </a:lnTo>
                  <a:lnTo>
                    <a:pt x="226377" y="203768"/>
                  </a:lnTo>
                  <a:lnTo>
                    <a:pt x="241543" y="188797"/>
                  </a:lnTo>
                  <a:lnTo>
                    <a:pt x="259903" y="179341"/>
                  </a:lnTo>
                  <a:lnTo>
                    <a:pt x="279060" y="174614"/>
                  </a:lnTo>
                  <a:close/>
                  <a:moveTo>
                    <a:pt x="54523" y="128588"/>
                  </a:moveTo>
                  <a:lnTo>
                    <a:pt x="73488" y="128588"/>
                  </a:lnTo>
                  <a:lnTo>
                    <a:pt x="93243" y="131763"/>
                  </a:lnTo>
                  <a:lnTo>
                    <a:pt x="112207" y="138113"/>
                  </a:lnTo>
                  <a:lnTo>
                    <a:pt x="131172" y="151607"/>
                  </a:lnTo>
                  <a:lnTo>
                    <a:pt x="145395" y="167482"/>
                  </a:lnTo>
                  <a:lnTo>
                    <a:pt x="157248" y="183357"/>
                  </a:lnTo>
                  <a:lnTo>
                    <a:pt x="166730" y="200819"/>
                  </a:lnTo>
                  <a:lnTo>
                    <a:pt x="172262" y="214314"/>
                  </a:lnTo>
                  <a:lnTo>
                    <a:pt x="176213" y="225426"/>
                  </a:lnTo>
                  <a:lnTo>
                    <a:pt x="166730" y="221457"/>
                  </a:lnTo>
                  <a:lnTo>
                    <a:pt x="152507" y="215901"/>
                  </a:lnTo>
                  <a:lnTo>
                    <a:pt x="144605" y="213520"/>
                  </a:lnTo>
                  <a:lnTo>
                    <a:pt x="135913" y="209551"/>
                  </a:lnTo>
                  <a:lnTo>
                    <a:pt x="120109" y="202407"/>
                  </a:lnTo>
                  <a:lnTo>
                    <a:pt x="116158" y="200819"/>
                  </a:lnTo>
                  <a:lnTo>
                    <a:pt x="110627" y="198438"/>
                  </a:lnTo>
                  <a:lnTo>
                    <a:pt x="102725" y="196057"/>
                  </a:lnTo>
                  <a:lnTo>
                    <a:pt x="96403" y="192088"/>
                  </a:lnTo>
                  <a:lnTo>
                    <a:pt x="88501" y="187326"/>
                  </a:lnTo>
                  <a:lnTo>
                    <a:pt x="80599" y="183357"/>
                  </a:lnTo>
                  <a:lnTo>
                    <a:pt x="73488" y="180975"/>
                  </a:lnTo>
                  <a:lnTo>
                    <a:pt x="67166" y="177007"/>
                  </a:lnTo>
                  <a:lnTo>
                    <a:pt x="60054" y="174625"/>
                  </a:lnTo>
                  <a:lnTo>
                    <a:pt x="54523" y="170657"/>
                  </a:lnTo>
                  <a:lnTo>
                    <a:pt x="49782" y="167482"/>
                  </a:lnTo>
                  <a:lnTo>
                    <a:pt x="45831" y="165100"/>
                  </a:lnTo>
                  <a:lnTo>
                    <a:pt x="41880" y="163513"/>
                  </a:lnTo>
                  <a:lnTo>
                    <a:pt x="45831" y="165894"/>
                  </a:lnTo>
                  <a:lnTo>
                    <a:pt x="49782" y="169069"/>
                  </a:lnTo>
                  <a:lnTo>
                    <a:pt x="53733" y="173038"/>
                  </a:lnTo>
                  <a:lnTo>
                    <a:pt x="60054" y="175419"/>
                  </a:lnTo>
                  <a:lnTo>
                    <a:pt x="65586" y="179388"/>
                  </a:lnTo>
                  <a:lnTo>
                    <a:pt x="71907" y="183357"/>
                  </a:lnTo>
                  <a:lnTo>
                    <a:pt x="79019" y="187326"/>
                  </a:lnTo>
                  <a:lnTo>
                    <a:pt x="85341" y="192088"/>
                  </a:lnTo>
                  <a:lnTo>
                    <a:pt x="93243" y="196057"/>
                  </a:lnTo>
                  <a:lnTo>
                    <a:pt x="100354" y="200819"/>
                  </a:lnTo>
                  <a:lnTo>
                    <a:pt x="108256" y="204788"/>
                  </a:lnTo>
                  <a:lnTo>
                    <a:pt x="112207" y="206376"/>
                  </a:lnTo>
                  <a:lnTo>
                    <a:pt x="116158" y="209551"/>
                  </a:lnTo>
                  <a:lnTo>
                    <a:pt x="131962" y="217489"/>
                  </a:lnTo>
                  <a:lnTo>
                    <a:pt x="140654" y="221457"/>
                  </a:lnTo>
                  <a:lnTo>
                    <a:pt x="148556" y="225426"/>
                  </a:lnTo>
                  <a:lnTo>
                    <a:pt x="162779" y="231776"/>
                  </a:lnTo>
                  <a:lnTo>
                    <a:pt x="165940" y="233364"/>
                  </a:lnTo>
                  <a:lnTo>
                    <a:pt x="150927" y="237332"/>
                  </a:lnTo>
                  <a:lnTo>
                    <a:pt x="131962" y="239714"/>
                  </a:lnTo>
                  <a:lnTo>
                    <a:pt x="110627" y="241301"/>
                  </a:lnTo>
                  <a:lnTo>
                    <a:pt x="88501" y="238920"/>
                  </a:lnTo>
                  <a:lnTo>
                    <a:pt x="65586" y="230982"/>
                  </a:lnTo>
                  <a:lnTo>
                    <a:pt x="46621" y="217489"/>
                  </a:lnTo>
                  <a:lnTo>
                    <a:pt x="32398" y="200819"/>
                  </a:lnTo>
                  <a:lnTo>
                    <a:pt x="20545" y="184944"/>
                  </a:lnTo>
                  <a:lnTo>
                    <a:pt x="11062" y="167482"/>
                  </a:lnTo>
                  <a:lnTo>
                    <a:pt x="5531" y="153988"/>
                  </a:lnTo>
                  <a:lnTo>
                    <a:pt x="1580" y="143669"/>
                  </a:lnTo>
                  <a:lnTo>
                    <a:pt x="0" y="139700"/>
                  </a:lnTo>
                  <a:lnTo>
                    <a:pt x="3161" y="139700"/>
                  </a:lnTo>
                  <a:lnTo>
                    <a:pt x="11062" y="136525"/>
                  </a:lnTo>
                  <a:lnTo>
                    <a:pt x="22915" y="132557"/>
                  </a:lnTo>
                  <a:lnTo>
                    <a:pt x="37139" y="130175"/>
                  </a:lnTo>
                  <a:close/>
                  <a:moveTo>
                    <a:pt x="191688" y="0"/>
                  </a:moveTo>
                  <a:lnTo>
                    <a:pt x="194052" y="2381"/>
                  </a:lnTo>
                  <a:lnTo>
                    <a:pt x="200357" y="7937"/>
                  </a:lnTo>
                  <a:lnTo>
                    <a:pt x="209025" y="19050"/>
                  </a:lnTo>
                  <a:lnTo>
                    <a:pt x="219270" y="30956"/>
                  </a:lnTo>
                  <a:lnTo>
                    <a:pt x="228726" y="46831"/>
                  </a:lnTo>
                  <a:lnTo>
                    <a:pt x="238183" y="64294"/>
                  </a:lnTo>
                  <a:lnTo>
                    <a:pt x="243699" y="84137"/>
                  </a:lnTo>
                  <a:lnTo>
                    <a:pt x="246063" y="105569"/>
                  </a:lnTo>
                  <a:lnTo>
                    <a:pt x="243699" y="130175"/>
                  </a:lnTo>
                  <a:lnTo>
                    <a:pt x="235031" y="153194"/>
                  </a:lnTo>
                  <a:lnTo>
                    <a:pt x="224786" y="171450"/>
                  </a:lnTo>
                  <a:lnTo>
                    <a:pt x="212965" y="188912"/>
                  </a:lnTo>
                  <a:lnTo>
                    <a:pt x="203509" y="200819"/>
                  </a:lnTo>
                  <a:lnTo>
                    <a:pt x="195628" y="209550"/>
                  </a:lnTo>
                  <a:lnTo>
                    <a:pt x="194052" y="198437"/>
                  </a:lnTo>
                  <a:lnTo>
                    <a:pt x="191688" y="182562"/>
                  </a:lnTo>
                  <a:lnTo>
                    <a:pt x="191688" y="173037"/>
                  </a:lnTo>
                  <a:lnTo>
                    <a:pt x="190112" y="163512"/>
                  </a:lnTo>
                  <a:lnTo>
                    <a:pt x="188536" y="144462"/>
                  </a:lnTo>
                  <a:lnTo>
                    <a:pt x="188536" y="139700"/>
                  </a:lnTo>
                  <a:lnTo>
                    <a:pt x="188536" y="135731"/>
                  </a:lnTo>
                  <a:lnTo>
                    <a:pt x="188536" y="124619"/>
                  </a:lnTo>
                  <a:lnTo>
                    <a:pt x="188536" y="116681"/>
                  </a:lnTo>
                  <a:lnTo>
                    <a:pt x="187748" y="107156"/>
                  </a:lnTo>
                  <a:lnTo>
                    <a:pt x="187748" y="97631"/>
                  </a:lnTo>
                  <a:lnTo>
                    <a:pt x="187748" y="89694"/>
                  </a:lnTo>
                  <a:lnTo>
                    <a:pt x="188536" y="81756"/>
                  </a:lnTo>
                  <a:lnTo>
                    <a:pt x="188536" y="73819"/>
                  </a:lnTo>
                  <a:lnTo>
                    <a:pt x="188536" y="66675"/>
                  </a:lnTo>
                  <a:lnTo>
                    <a:pt x="188536" y="60325"/>
                  </a:lnTo>
                  <a:lnTo>
                    <a:pt x="188536" y="54769"/>
                  </a:lnTo>
                  <a:lnTo>
                    <a:pt x="188536" y="50800"/>
                  </a:lnTo>
                  <a:lnTo>
                    <a:pt x="190112" y="45244"/>
                  </a:lnTo>
                  <a:lnTo>
                    <a:pt x="190112" y="42862"/>
                  </a:lnTo>
                  <a:lnTo>
                    <a:pt x="188536" y="45244"/>
                  </a:lnTo>
                  <a:lnTo>
                    <a:pt x="188536" y="50800"/>
                  </a:lnTo>
                  <a:lnTo>
                    <a:pt x="187748" y="54769"/>
                  </a:lnTo>
                  <a:lnTo>
                    <a:pt x="187748" y="60325"/>
                  </a:lnTo>
                  <a:lnTo>
                    <a:pt x="186172" y="66675"/>
                  </a:lnTo>
                  <a:lnTo>
                    <a:pt x="186172" y="73819"/>
                  </a:lnTo>
                  <a:lnTo>
                    <a:pt x="184596" y="81756"/>
                  </a:lnTo>
                  <a:lnTo>
                    <a:pt x="184596" y="89694"/>
                  </a:lnTo>
                  <a:lnTo>
                    <a:pt x="183808" y="97631"/>
                  </a:lnTo>
                  <a:lnTo>
                    <a:pt x="183808" y="107156"/>
                  </a:lnTo>
                  <a:lnTo>
                    <a:pt x="183808" y="115094"/>
                  </a:lnTo>
                  <a:lnTo>
                    <a:pt x="182232" y="124619"/>
                  </a:lnTo>
                  <a:lnTo>
                    <a:pt x="182232" y="135731"/>
                  </a:lnTo>
                  <a:lnTo>
                    <a:pt x="182232" y="139700"/>
                  </a:lnTo>
                  <a:lnTo>
                    <a:pt x="182232" y="144462"/>
                  </a:lnTo>
                  <a:lnTo>
                    <a:pt x="182232" y="163512"/>
                  </a:lnTo>
                  <a:lnTo>
                    <a:pt x="182232" y="173037"/>
                  </a:lnTo>
                  <a:lnTo>
                    <a:pt x="182232" y="182562"/>
                  </a:lnTo>
                  <a:lnTo>
                    <a:pt x="182232" y="192087"/>
                  </a:lnTo>
                  <a:lnTo>
                    <a:pt x="182232" y="200025"/>
                  </a:lnTo>
                  <a:lnTo>
                    <a:pt x="182232" y="202406"/>
                  </a:lnTo>
                  <a:lnTo>
                    <a:pt x="171199" y="190500"/>
                  </a:lnTo>
                  <a:lnTo>
                    <a:pt x="159378" y="174625"/>
                  </a:lnTo>
                  <a:lnTo>
                    <a:pt x="149133" y="153987"/>
                  </a:lnTo>
                  <a:lnTo>
                    <a:pt x="141253" y="131762"/>
                  </a:lnTo>
                  <a:lnTo>
                    <a:pt x="136525" y="105569"/>
                  </a:lnTo>
                  <a:lnTo>
                    <a:pt x="139677" y="84137"/>
                  </a:lnTo>
                  <a:lnTo>
                    <a:pt x="145981" y="64294"/>
                  </a:lnTo>
                  <a:lnTo>
                    <a:pt x="153862" y="46831"/>
                  </a:lnTo>
                  <a:lnTo>
                    <a:pt x="164894" y="30956"/>
                  </a:lnTo>
                  <a:lnTo>
                    <a:pt x="174351" y="19050"/>
                  </a:lnTo>
                  <a:lnTo>
                    <a:pt x="183808" y="7937"/>
                  </a:lnTo>
                  <a:lnTo>
                    <a:pt x="188536" y="2381"/>
                  </a:lnTo>
                  <a:close/>
                </a:path>
              </a:pathLst>
            </a:custGeom>
            <a:grpFill/>
            <a:ln w="0">
              <a:noFill/>
              <a:prstDash val="solid"/>
              <a:round/>
            </a:ln>
          </p:spPr>
          <p:txBody>
            <a:bodyPr vert="horz" wrap="square" lIns="91435" tIns="45717" rIns="91435" bIns="45717" numCol="1" anchor="t" anchorCtr="0" compatLnSpc="1">
              <a:noAutofit/>
            </a:bodyPr>
            <a:lstStyle/>
            <a:p>
              <a:pP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33" name="淘宝网chenying0907出品 2432"/>
            <p:cNvSpPr/>
            <p:nvPr/>
          </p:nvSpPr>
          <p:spPr bwMode="auto">
            <a:xfrm>
              <a:off x="7632701" y="2874963"/>
              <a:ext cx="366713" cy="301625"/>
            </a:xfrm>
            <a:custGeom>
              <a:avLst/>
              <a:gdLst>
                <a:gd name="connsiteX0" fmla="*/ 79375 w 366713"/>
                <a:gd name="connsiteY0" fmla="*/ 201612 h 301625"/>
                <a:gd name="connsiteX1" fmla="*/ 79375 w 366713"/>
                <a:gd name="connsiteY1" fmla="*/ 301625 h 301625"/>
                <a:gd name="connsiteX2" fmla="*/ 14287 w 366713"/>
                <a:gd name="connsiteY2" fmla="*/ 301625 h 301625"/>
                <a:gd name="connsiteX3" fmla="*/ 14287 w 366713"/>
                <a:gd name="connsiteY3" fmla="*/ 250418 h 301625"/>
                <a:gd name="connsiteX4" fmla="*/ 131743 w 366713"/>
                <a:gd name="connsiteY4" fmla="*/ 163512 h 301625"/>
                <a:gd name="connsiteX5" fmla="*/ 161925 w 366713"/>
                <a:gd name="connsiteY5" fmla="*/ 182562 h 301625"/>
                <a:gd name="connsiteX6" fmla="*/ 161925 w 366713"/>
                <a:gd name="connsiteY6" fmla="*/ 301625 h 301625"/>
                <a:gd name="connsiteX7" fmla="*/ 100012 w 366713"/>
                <a:gd name="connsiteY7" fmla="*/ 301625 h 301625"/>
                <a:gd name="connsiteX8" fmla="*/ 100012 w 366713"/>
                <a:gd name="connsiteY8" fmla="*/ 187325 h 301625"/>
                <a:gd name="connsiteX9" fmla="*/ 246062 w 366713"/>
                <a:gd name="connsiteY9" fmla="*/ 139700 h 301625"/>
                <a:gd name="connsiteX10" fmla="*/ 246062 w 366713"/>
                <a:gd name="connsiteY10" fmla="*/ 301625 h 301625"/>
                <a:gd name="connsiteX11" fmla="*/ 182562 w 366713"/>
                <a:gd name="connsiteY11" fmla="*/ 301625 h 301625"/>
                <a:gd name="connsiteX12" fmla="*/ 182562 w 366713"/>
                <a:gd name="connsiteY12" fmla="*/ 192346 h 301625"/>
                <a:gd name="connsiteX13" fmla="*/ 184130 w 366713"/>
                <a:gd name="connsiteY13" fmla="*/ 193941 h 301625"/>
                <a:gd name="connsiteX14" fmla="*/ 330200 w 366713"/>
                <a:gd name="connsiteY14" fmla="*/ 69850 h 301625"/>
                <a:gd name="connsiteX15" fmla="*/ 330200 w 366713"/>
                <a:gd name="connsiteY15" fmla="*/ 301625 h 301625"/>
                <a:gd name="connsiteX16" fmla="*/ 265112 w 366713"/>
                <a:gd name="connsiteY16" fmla="*/ 301625 h 301625"/>
                <a:gd name="connsiteX17" fmla="*/ 265112 w 366713"/>
                <a:gd name="connsiteY17" fmla="*/ 124011 h 301625"/>
                <a:gd name="connsiteX18" fmla="*/ 279211 w 366713"/>
                <a:gd name="connsiteY18" fmla="*/ 0 h 301625"/>
                <a:gd name="connsiteX19" fmla="*/ 366713 w 366713"/>
                <a:gd name="connsiteY19" fmla="*/ 3996 h 301625"/>
                <a:gd name="connsiteX20" fmla="*/ 356372 w 366713"/>
                <a:gd name="connsiteY20" fmla="*/ 90312 h 301625"/>
                <a:gd name="connsiteX21" fmla="*/ 333303 w 366713"/>
                <a:gd name="connsiteY21" fmla="*/ 88714 h 301625"/>
                <a:gd name="connsiteX22" fmla="*/ 338872 w 366713"/>
                <a:gd name="connsiteY22" fmla="*/ 43158 h 301625"/>
                <a:gd name="connsiteX23" fmla="*/ 184550 w 366713"/>
                <a:gd name="connsiteY23" fmla="*/ 174231 h 301625"/>
                <a:gd name="connsiteX24" fmla="*/ 132049 w 366713"/>
                <a:gd name="connsiteY24" fmla="*/ 143860 h 301625"/>
                <a:gd name="connsiteX25" fmla="*/ 15114 w 366713"/>
                <a:gd name="connsiteY25" fmla="*/ 231775 h 301625"/>
                <a:gd name="connsiteX26" fmla="*/ 0 w 366713"/>
                <a:gd name="connsiteY26" fmla="*/ 213393 h 301625"/>
                <a:gd name="connsiteX27" fmla="*/ 130458 w 366713"/>
                <a:gd name="connsiteY27" fmla="*/ 114289 h 301625"/>
                <a:gd name="connsiteX28" fmla="*/ 181368 w 366713"/>
                <a:gd name="connsiteY28" fmla="*/ 143860 h 301625"/>
                <a:gd name="connsiteX29" fmla="*/ 322167 w 366713"/>
                <a:gd name="connsiteY29" fmla="*/ 25575 h 301625"/>
                <a:gd name="connsiteX30" fmla="*/ 278416 w 366713"/>
                <a:gd name="connsiteY30" fmla="*/ 22378 h 30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6713" h="301625">
                  <a:moveTo>
                    <a:pt x="79375" y="201612"/>
                  </a:moveTo>
                  <a:lnTo>
                    <a:pt x="79375" y="301625"/>
                  </a:lnTo>
                  <a:lnTo>
                    <a:pt x="14287" y="301625"/>
                  </a:lnTo>
                  <a:lnTo>
                    <a:pt x="14287" y="250418"/>
                  </a:lnTo>
                  <a:close/>
                  <a:moveTo>
                    <a:pt x="131743" y="163512"/>
                  </a:moveTo>
                  <a:lnTo>
                    <a:pt x="161925" y="182562"/>
                  </a:lnTo>
                  <a:lnTo>
                    <a:pt x="161925" y="301625"/>
                  </a:lnTo>
                  <a:lnTo>
                    <a:pt x="100012" y="301625"/>
                  </a:lnTo>
                  <a:lnTo>
                    <a:pt x="100012" y="187325"/>
                  </a:lnTo>
                  <a:close/>
                  <a:moveTo>
                    <a:pt x="246062" y="139700"/>
                  </a:moveTo>
                  <a:lnTo>
                    <a:pt x="246062" y="301625"/>
                  </a:lnTo>
                  <a:lnTo>
                    <a:pt x="182562" y="301625"/>
                  </a:lnTo>
                  <a:lnTo>
                    <a:pt x="182562" y="192346"/>
                  </a:lnTo>
                  <a:lnTo>
                    <a:pt x="184130" y="193941"/>
                  </a:lnTo>
                  <a:close/>
                  <a:moveTo>
                    <a:pt x="330200" y="69850"/>
                  </a:moveTo>
                  <a:lnTo>
                    <a:pt x="330200" y="301625"/>
                  </a:lnTo>
                  <a:lnTo>
                    <a:pt x="265112" y="301625"/>
                  </a:lnTo>
                  <a:lnTo>
                    <a:pt x="265112" y="124011"/>
                  </a:lnTo>
                  <a:close/>
                  <a:moveTo>
                    <a:pt x="279211" y="0"/>
                  </a:moveTo>
                  <a:lnTo>
                    <a:pt x="366713" y="3996"/>
                  </a:lnTo>
                  <a:lnTo>
                    <a:pt x="356372" y="90312"/>
                  </a:lnTo>
                  <a:lnTo>
                    <a:pt x="333303" y="88714"/>
                  </a:lnTo>
                  <a:lnTo>
                    <a:pt x="338872" y="43158"/>
                  </a:lnTo>
                  <a:lnTo>
                    <a:pt x="184550" y="174231"/>
                  </a:lnTo>
                  <a:lnTo>
                    <a:pt x="132049" y="143860"/>
                  </a:lnTo>
                  <a:lnTo>
                    <a:pt x="15114" y="231775"/>
                  </a:lnTo>
                  <a:lnTo>
                    <a:pt x="0" y="213393"/>
                  </a:lnTo>
                  <a:lnTo>
                    <a:pt x="130458" y="114289"/>
                  </a:lnTo>
                  <a:lnTo>
                    <a:pt x="181368" y="143860"/>
                  </a:lnTo>
                  <a:lnTo>
                    <a:pt x="322167" y="25575"/>
                  </a:lnTo>
                  <a:lnTo>
                    <a:pt x="278416" y="22378"/>
                  </a:lnTo>
                  <a:close/>
                </a:path>
              </a:pathLst>
            </a:custGeom>
            <a:grpFill/>
            <a:ln w="0">
              <a:noFill/>
              <a:prstDash val="solid"/>
              <a:round/>
            </a:ln>
          </p:spPr>
          <p:txBody>
            <a:bodyPr vert="horz" wrap="square" lIns="91435" tIns="45717" rIns="91435" bIns="45717" numCol="1" anchor="t" anchorCtr="0" compatLnSpc="1">
              <a:noAutofit/>
            </a:bodyPr>
            <a:lstStyle/>
            <a:p>
              <a:pP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2" name="TextBox 24"/>
          <p:cNvSpPr txBox="1"/>
          <p:nvPr/>
        </p:nvSpPr>
        <p:spPr>
          <a:xfrm>
            <a:off x="1581224" y="2077751"/>
            <a:ext cx="2037080" cy="423545"/>
          </a:xfrm>
          <a:prstGeom prst="rect">
            <a:avLst/>
          </a:prstGeom>
          <a:noFill/>
        </p:spPr>
        <p:txBody>
          <a:bodyPr wrap="square" rtlCol="0">
            <a:spAutoFit/>
          </a:bodyPr>
          <a:lstStyle/>
          <a:p>
            <a:pPr>
              <a:lnSpc>
                <a:spcPct val="120000"/>
              </a:lnSpc>
            </a:pPr>
            <a:r>
              <a:rPr lang="en-US" altLang="zh-CN" sz="1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endParaRPr lang="zh-CN" altLang="en-US" sz="1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TextBox 8"/>
          <p:cNvSpPr txBox="1"/>
          <p:nvPr/>
        </p:nvSpPr>
        <p:spPr>
          <a:xfrm>
            <a:off x="857250" y="172132"/>
            <a:ext cx="3949155" cy="615315"/>
          </a:xfrm>
          <a:prstGeom prst="rect">
            <a:avLst/>
          </a:prstGeom>
          <a:noFill/>
        </p:spPr>
        <p:txBody>
          <a:bodyPr wrap="square" lIns="0" tIns="0" rIns="0" bIns="0" rtlCol="0" anchor="ctr">
            <a:spAutoFit/>
          </a:bodyPr>
          <a:lstStyle/>
          <a:p>
            <a:r>
              <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项目介绍</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文本框 5"/>
          <p:cNvSpPr txBox="1"/>
          <p:nvPr/>
        </p:nvSpPr>
        <p:spPr>
          <a:xfrm>
            <a:off x="1752600" y="947420"/>
            <a:ext cx="995680" cy="681990"/>
          </a:xfrm>
          <a:prstGeom prst="rect">
            <a:avLst/>
          </a:prstGeom>
          <a:noFill/>
        </p:spPr>
        <p:txBody>
          <a:bodyPr wrap="none" rtlCol="0">
            <a:spAutoFit/>
          </a:bodyPr>
          <a:p>
            <a:pPr algn="l">
              <a:lnSpc>
                <a:spcPct val="120000"/>
              </a:lnSpc>
            </a:pPr>
            <a:r>
              <a:rPr lang="zh-CN" altLang="en-US" sz="3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首页</a:t>
            </a:r>
            <a:endParaRPr lang="zh-CN" altLang="en-US" sz="3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p:cNvSpPr txBox="1"/>
          <p:nvPr/>
        </p:nvSpPr>
        <p:spPr>
          <a:xfrm>
            <a:off x="639445" y="1629410"/>
            <a:ext cx="6363970" cy="2748280"/>
          </a:xfrm>
          <a:prstGeom prst="rect">
            <a:avLst/>
          </a:prstGeom>
          <a:noFill/>
        </p:spPr>
        <p:txBody>
          <a:bodyPr wrap="square" rtlCol="0">
            <a:spAutoFit/>
          </a:bodyPr>
          <a:p>
            <a:pPr algn="l">
              <a:lnSpc>
                <a:spcPct val="120000"/>
              </a:lnSpc>
            </a:pPr>
            <a:r>
              <a:rPr lang="en-US" altLang="zh-CN" sz="1800" dirty="0">
                <a:gradFill>
                  <a:gsLst>
                    <a:gs pos="0">
                      <a:srgbClr val="012D86"/>
                    </a:gs>
                    <a:gs pos="100000">
                      <a:srgbClr val="0E2557"/>
                    </a:gs>
                  </a:gsLst>
                  <a:lin scaled="0"/>
                </a:gra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800" dirty="0">
                <a:solidFill>
                  <a:srgbClr val="4BC1DD"/>
                </a:solidFill>
                <a:latin typeface="Arial" panose="020B0604020202020204" pitchFamily="34" charset="0"/>
                <a:ea typeface="微软雅黑" panose="020B0503020204020204" pitchFamily="34" charset="-122"/>
                <a:cs typeface="+mn-ea"/>
                <a:sym typeface="Arial" panose="020B0604020202020204" pitchFamily="34" charset="0"/>
              </a:rPr>
              <a:t>首页由顶部广告</a:t>
            </a:r>
            <a:r>
              <a:rPr lang="en-US" altLang="zh-CN" sz="1800" dirty="0">
                <a:solidFill>
                  <a:srgbClr val="4BC1DD"/>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800" dirty="0">
                <a:solidFill>
                  <a:srgbClr val="4BC1DD"/>
                </a:solidFill>
                <a:latin typeface="Arial" panose="020B0604020202020204" pitchFamily="34" charset="0"/>
                <a:ea typeface="微软雅黑" panose="020B0503020204020204" pitchFamily="34" charset="-122"/>
                <a:cs typeface="+mn-ea"/>
                <a:sym typeface="Arial" panose="020B0604020202020204" pitchFamily="34" charset="0"/>
              </a:rPr>
              <a:t>顶部导航栏部分</a:t>
            </a:r>
            <a:r>
              <a:rPr lang="en-US" altLang="zh-CN" sz="1800" dirty="0">
                <a:solidFill>
                  <a:srgbClr val="4BC1DD"/>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800" dirty="0">
                <a:solidFill>
                  <a:srgbClr val="4BC1DD"/>
                </a:solidFill>
                <a:latin typeface="Arial" panose="020B0604020202020204" pitchFamily="34" charset="0"/>
                <a:ea typeface="微软雅黑" panose="020B0503020204020204" pitchFamily="34" charset="-122"/>
                <a:cs typeface="+mn-ea"/>
                <a:sym typeface="Arial" panose="020B0604020202020204" pitchFamily="34" charset="0"/>
              </a:rPr>
              <a:t>商品列表导航</a:t>
            </a:r>
            <a:r>
              <a:rPr lang="en-US" altLang="zh-CN" sz="1800" dirty="0">
                <a:solidFill>
                  <a:srgbClr val="4BC1DD"/>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800" dirty="0">
                <a:solidFill>
                  <a:srgbClr val="4BC1DD"/>
                </a:solidFill>
                <a:latin typeface="Arial" panose="020B0604020202020204" pitchFamily="34" charset="0"/>
                <a:ea typeface="微软雅黑" panose="020B0503020204020204" pitchFamily="34" charset="-122"/>
                <a:cs typeface="+mn-ea"/>
                <a:sym typeface="Arial" panose="020B0604020202020204" pitchFamily="34" charset="0"/>
              </a:rPr>
              <a:t>主页轮播图部分</a:t>
            </a:r>
            <a:r>
              <a:rPr lang="en-US" altLang="zh-CN" sz="1800" dirty="0">
                <a:solidFill>
                  <a:srgbClr val="4BC1DD"/>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800" dirty="0">
                <a:solidFill>
                  <a:srgbClr val="4BC1DD"/>
                </a:solidFill>
                <a:latin typeface="Arial" panose="020B0604020202020204" pitchFamily="34" charset="0"/>
                <a:ea typeface="微软雅黑" panose="020B0503020204020204" pitchFamily="34" charset="-122"/>
                <a:cs typeface="+mn-ea"/>
                <a:sym typeface="Arial" panose="020B0604020202020204" pitchFamily="34" charset="0"/>
              </a:rPr>
              <a:t>热评商品推荐部分</a:t>
            </a:r>
            <a:r>
              <a:rPr lang="en-US" altLang="zh-CN" sz="1800" dirty="0">
                <a:solidFill>
                  <a:srgbClr val="4BC1DD"/>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800" dirty="0">
                <a:solidFill>
                  <a:srgbClr val="4BC1DD"/>
                </a:solidFill>
                <a:latin typeface="Arial" panose="020B0604020202020204" pitchFamily="34" charset="0"/>
                <a:ea typeface="微软雅黑" panose="020B0503020204020204" pitchFamily="34" charset="-122"/>
                <a:cs typeface="+mn-ea"/>
                <a:sym typeface="Arial" panose="020B0604020202020204" pitchFamily="34" charset="0"/>
              </a:rPr>
              <a:t>增值服务部分</a:t>
            </a:r>
            <a:r>
              <a:rPr lang="en-US" altLang="zh-CN" sz="1800" dirty="0">
                <a:solidFill>
                  <a:srgbClr val="4BC1DD"/>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800" dirty="0">
                <a:solidFill>
                  <a:srgbClr val="4BC1DD"/>
                </a:solidFill>
                <a:latin typeface="Arial" panose="020B0604020202020204" pitchFamily="34" charset="0"/>
                <a:ea typeface="微软雅黑" panose="020B0503020204020204" pitchFamily="34" charset="-122"/>
                <a:cs typeface="+mn-ea"/>
                <a:sym typeface="Arial" panose="020B0604020202020204" pitchFamily="34" charset="0"/>
              </a:rPr>
              <a:t>品牌视频专区</a:t>
            </a:r>
            <a:r>
              <a:rPr lang="en-US" altLang="zh-CN" sz="1800" dirty="0">
                <a:solidFill>
                  <a:srgbClr val="4BC1DD"/>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800" dirty="0">
                <a:solidFill>
                  <a:srgbClr val="4BC1DD"/>
                </a:solidFill>
                <a:latin typeface="Arial" panose="020B0604020202020204" pitchFamily="34" charset="0"/>
                <a:ea typeface="微软雅黑" panose="020B0503020204020204" pitchFamily="34" charset="-122"/>
                <a:cs typeface="+mn-ea"/>
                <a:sym typeface="Arial" panose="020B0604020202020204" pitchFamily="34" charset="0"/>
              </a:rPr>
              <a:t>侧边跳楼导航栏</a:t>
            </a:r>
            <a:r>
              <a:rPr lang="en-US" altLang="zh-CN" sz="1800" dirty="0">
                <a:solidFill>
                  <a:srgbClr val="4BC1DD"/>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800" dirty="0">
                <a:solidFill>
                  <a:srgbClr val="4BC1DD"/>
                </a:solidFill>
                <a:latin typeface="Arial" panose="020B0604020202020204" pitchFamily="34" charset="0"/>
                <a:ea typeface="微软雅黑" panose="020B0503020204020204" pitchFamily="34" charset="-122"/>
                <a:cs typeface="+mn-ea"/>
                <a:sym typeface="Arial" panose="020B0604020202020204" pitchFamily="34" charset="0"/>
              </a:rPr>
              <a:t>工具导航栏部分</a:t>
            </a:r>
            <a:r>
              <a:rPr lang="en-US" altLang="zh-CN" sz="1800" dirty="0">
                <a:solidFill>
                  <a:srgbClr val="4BC1DD"/>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800" dirty="0">
                <a:solidFill>
                  <a:srgbClr val="4BC1DD"/>
                </a:solidFill>
                <a:latin typeface="Arial" panose="020B0604020202020204" pitchFamily="34" charset="0"/>
                <a:ea typeface="微软雅黑" panose="020B0503020204020204" pitchFamily="34" charset="-122"/>
                <a:cs typeface="+mn-ea"/>
                <a:sym typeface="Arial" panose="020B0604020202020204" pitchFamily="34" charset="0"/>
              </a:rPr>
              <a:t>底部页脚部分组成</a:t>
            </a:r>
            <a:r>
              <a:rPr lang="en-US" altLang="zh-CN" sz="1800" dirty="0">
                <a:solidFill>
                  <a:srgbClr val="4BC1DD"/>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首页实现跳转的同时也是实现了许多不同的小效果</a:t>
            </a:r>
            <a:r>
              <a:rPr lang="en-US" altLang="zh-CN" sz="1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比如</a:t>
            </a:r>
            <a:r>
              <a:rPr lang="en-US" altLang="zh-CN" sz="1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文字的</a:t>
            </a:r>
            <a:r>
              <a:rPr lang="en-US" altLang="zh-CN" sz="1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hover</a:t>
            </a:r>
            <a:r>
              <a:rPr lang="zh-CN" altLang="en-US" sz="1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效果</a:t>
            </a:r>
            <a:r>
              <a:rPr lang="en-US" altLang="zh-CN" sz="1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回到顶部用</a:t>
            </a:r>
            <a:r>
              <a:rPr lang="en-US" altLang="zh-CN" sz="1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js</a:t>
            </a:r>
            <a:r>
              <a:rPr lang="zh-CN" altLang="en-US" sz="1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实现的滚动效果</a:t>
            </a:r>
            <a:r>
              <a:rPr lang="en-US" altLang="zh-CN" sz="1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侧边跳楼的导航栏实现的跳楼效果都是用了较多的</a:t>
            </a:r>
            <a:r>
              <a:rPr lang="en-US" altLang="zh-CN" sz="1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js</a:t>
            </a:r>
            <a:r>
              <a:rPr lang="zh-CN" altLang="en-US" sz="1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逻辑来判断屏幕滚动的距离来实现距离差值的获取</a:t>
            </a:r>
            <a:r>
              <a:rPr lang="en-US" altLang="zh-CN" sz="1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大部分实现的</a:t>
            </a:r>
            <a:r>
              <a:rPr lang="en-US" altLang="zh-CN" sz="1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js</a:t>
            </a:r>
            <a:r>
              <a:rPr lang="zh-CN" altLang="en-US" sz="1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效果都是小组成员讨论完成的</a:t>
            </a:r>
            <a:r>
              <a:rPr lang="en-US" altLang="zh-CN" sz="1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1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47"/>
                                        </p:tgtEl>
                                        <p:attrNameLst>
                                          <p:attrName>style.visibility</p:attrName>
                                        </p:attrNameLst>
                                      </p:cBhvr>
                                      <p:to>
                                        <p:strVal val="visible"/>
                                      </p:to>
                                    </p:set>
                                    <p:animEffect transition="in" filter="wipe(left)">
                                      <p:cBhvr>
                                        <p:cTn id="7" dur="500"/>
                                        <p:tgtEl>
                                          <p:spTgt spid="4147"/>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4146"/>
                                        </p:tgtEl>
                                        <p:attrNameLst>
                                          <p:attrName>style.visibility</p:attrName>
                                        </p:attrNameLst>
                                      </p:cBhvr>
                                      <p:to>
                                        <p:strVal val="visible"/>
                                      </p:to>
                                    </p:set>
                                    <p:animEffect transition="in" filter="wipe(right)">
                                      <p:cBhvr>
                                        <p:cTn id="11" dur="250"/>
                                        <p:tgtEl>
                                          <p:spTgt spid="414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148"/>
                                        </p:tgtEl>
                                        <p:attrNameLst>
                                          <p:attrName>style.visibility</p:attrName>
                                        </p:attrNameLst>
                                      </p:cBhvr>
                                      <p:to>
                                        <p:strVal val="visible"/>
                                      </p:to>
                                    </p:set>
                                    <p:animEffect transition="in" filter="wipe(left)">
                                      <p:cBhvr>
                                        <p:cTn id="15" dur="250"/>
                                        <p:tgtEl>
                                          <p:spTgt spid="4148"/>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4145"/>
                                        </p:tgtEl>
                                        <p:attrNameLst>
                                          <p:attrName>style.visibility</p:attrName>
                                        </p:attrNameLst>
                                      </p:cBhvr>
                                      <p:to>
                                        <p:strVal val="visible"/>
                                      </p:to>
                                    </p:set>
                                    <p:animEffect transition="in" filter="wipe(right)">
                                      <p:cBhvr>
                                        <p:cTn id="19" dur="250"/>
                                        <p:tgtEl>
                                          <p:spTgt spid="414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149"/>
                                        </p:tgtEl>
                                        <p:attrNameLst>
                                          <p:attrName>style.visibility</p:attrName>
                                        </p:attrNameLst>
                                      </p:cBhvr>
                                      <p:to>
                                        <p:strVal val="visible"/>
                                      </p:to>
                                    </p:set>
                                    <p:animEffect transition="in" filter="wipe(left)">
                                      <p:cBhvr>
                                        <p:cTn id="23" dur="250"/>
                                        <p:tgtEl>
                                          <p:spTgt spid="4149"/>
                                        </p:tgtEl>
                                      </p:cBhvr>
                                    </p:animEffect>
                                  </p:childTnLst>
                                </p:cTn>
                              </p:par>
                            </p:childTnLst>
                          </p:cTn>
                        </p:par>
                        <p:par>
                          <p:cTn id="24" fill="hold">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4144"/>
                                        </p:tgtEl>
                                        <p:attrNameLst>
                                          <p:attrName>style.visibility</p:attrName>
                                        </p:attrNameLst>
                                      </p:cBhvr>
                                      <p:to>
                                        <p:strVal val="visible"/>
                                      </p:to>
                                    </p:set>
                                    <p:animEffect transition="in" filter="wipe(right)">
                                      <p:cBhvr>
                                        <p:cTn id="27" dur="250"/>
                                        <p:tgtEl>
                                          <p:spTgt spid="4144"/>
                                        </p:tgtEl>
                                      </p:cBhvr>
                                    </p:animEffect>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animEffect transition="in" filter="fade">
                                      <p:cBhvr>
                                        <p:cTn id="33" dur="500"/>
                                        <p:tgtEl>
                                          <p:spTgt spid="2"/>
                                        </p:tgtEl>
                                      </p:cBhvr>
                                    </p:animEffect>
                                  </p:childTnLst>
                                </p:cTn>
                              </p:par>
                              <p:par>
                                <p:cTn id="34" presetID="12" presetClass="entr" presetSubtype="1"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p:tgtEl>
                                          <p:spTgt spid="12"/>
                                        </p:tgtEl>
                                        <p:attrNameLst>
                                          <p:attrName>ppt_y</p:attrName>
                                        </p:attrNameLst>
                                      </p:cBhvr>
                                      <p:tavLst>
                                        <p:tav tm="0">
                                          <p:val>
                                            <p:strVal val="#ppt_y-#ppt_h*1.125000"/>
                                          </p:val>
                                        </p:tav>
                                        <p:tav tm="100000">
                                          <p:val>
                                            <p:strVal val="#ppt_y"/>
                                          </p:val>
                                        </p:tav>
                                      </p:tavLst>
                                    </p:anim>
                                    <p:animEffect transition="in" filter="wipe(down)">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4" grpId="0" bldLvl="0" animBg="1"/>
      <p:bldP spid="4145" grpId="0" bldLvl="0" animBg="1"/>
      <p:bldP spid="4146" grpId="0" bldLvl="0" animBg="1"/>
      <p:bldP spid="4147" grpId="0" bldLvl="0" animBg="1"/>
      <p:bldP spid="4148" grpId="0" bldLvl="0" animBg="1"/>
      <p:bldP spid="4149" grpId="0" bldLvl="0" animBg="1"/>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840835" y="2344933"/>
            <a:ext cx="3695028" cy="3695028"/>
            <a:chOff x="6240781" y="1363135"/>
            <a:chExt cx="4963584" cy="4963584"/>
          </a:xfrm>
        </p:grpSpPr>
        <p:grpSp>
          <p:nvGrpSpPr>
            <p:cNvPr id="13" name="Group 12"/>
            <p:cNvGrpSpPr/>
            <p:nvPr userDrawn="1"/>
          </p:nvGrpSpPr>
          <p:grpSpPr>
            <a:xfrm>
              <a:off x="6240781" y="1363135"/>
              <a:ext cx="3255433" cy="2434167"/>
              <a:chOff x="4657725" y="946151"/>
              <a:chExt cx="2441575" cy="1825625"/>
            </a:xfrm>
          </p:grpSpPr>
          <p:sp>
            <p:nvSpPr>
              <p:cNvPr id="27" name="Freeform 26"/>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27"/>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userDrawn="1"/>
          </p:nvGrpSpPr>
          <p:grpSpPr>
            <a:xfrm>
              <a:off x="6240781" y="3111502"/>
              <a:ext cx="2434167" cy="3215217"/>
              <a:chOff x="4657725" y="2257426"/>
              <a:chExt cx="1825625" cy="2411413"/>
            </a:xfrm>
          </p:grpSpPr>
          <p:sp>
            <p:nvSpPr>
              <p:cNvPr id="25" name="Freeform 24"/>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userDrawn="1"/>
          </p:nvGrpSpPr>
          <p:grpSpPr>
            <a:xfrm>
              <a:off x="7967980" y="3892551"/>
              <a:ext cx="3236384" cy="2434167"/>
              <a:chOff x="5953125" y="2843213"/>
              <a:chExt cx="2427288" cy="1825625"/>
            </a:xfrm>
          </p:grpSpPr>
          <p:sp>
            <p:nvSpPr>
              <p:cNvPr id="23" name="Freeform 22"/>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userDrawn="1"/>
          </p:nvGrpSpPr>
          <p:grpSpPr>
            <a:xfrm>
              <a:off x="8770198" y="1363135"/>
              <a:ext cx="2434167" cy="3276600"/>
              <a:chOff x="6554788" y="946151"/>
              <a:chExt cx="1825625" cy="2457450"/>
            </a:xfrm>
          </p:grpSpPr>
          <p:sp>
            <p:nvSpPr>
              <p:cNvPr id="21" name="Freeform 20"/>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7" name="TextBox 16"/>
            <p:cNvSpPr txBox="1"/>
            <p:nvPr userDrawn="1"/>
          </p:nvSpPr>
          <p:spPr>
            <a:xfrm rot="18920653">
              <a:off x="6614389" y="1959675"/>
              <a:ext cx="1084827" cy="451405"/>
            </a:xfrm>
            <a:prstGeom prst="rect">
              <a:avLst/>
            </a:prstGeom>
            <a:noFill/>
          </p:spPr>
          <p:txBody>
            <a:bodyPr wrap="none" rtlCol="0" anchor="ctr">
              <a:prstTxWarp prst="textArchUp">
                <a:avLst/>
              </a:prstTxWarp>
              <a:spAutoFit/>
            </a:bodyPr>
            <a:lstStyle/>
            <a:p>
              <a:pPr algn="just">
                <a:lnSpc>
                  <a:spcPct val="120000"/>
                </a:lnSpc>
              </a:pPr>
              <a:endParaRPr lang="id-ID"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TextBox 17"/>
            <p:cNvSpPr txBox="1"/>
            <p:nvPr userDrawn="1"/>
          </p:nvSpPr>
          <p:spPr>
            <a:xfrm rot="2904439">
              <a:off x="9713530" y="2071950"/>
              <a:ext cx="1348425" cy="451405"/>
            </a:xfrm>
            <a:prstGeom prst="rect">
              <a:avLst/>
            </a:prstGeom>
            <a:noFill/>
          </p:spPr>
          <p:txBody>
            <a:bodyPr wrap="none" rtlCol="0" anchor="ctr">
              <a:prstTxWarp prst="textArchUp">
                <a:avLst/>
              </a:prstTxWarp>
              <a:spAutoFit/>
            </a:bodyPr>
            <a:lstStyle/>
            <a:p>
              <a:pPr algn="just">
                <a:lnSpc>
                  <a:spcPct val="120000"/>
                </a:lnSpc>
              </a:pPr>
              <a:endParaRPr lang="id-ID"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Box 18"/>
            <p:cNvSpPr txBox="1"/>
            <p:nvPr userDrawn="1"/>
          </p:nvSpPr>
          <p:spPr>
            <a:xfrm rot="3328205">
              <a:off x="6381839" y="5171931"/>
              <a:ext cx="1276620" cy="451405"/>
            </a:xfrm>
            <a:prstGeom prst="rect">
              <a:avLst/>
            </a:prstGeom>
            <a:noFill/>
          </p:spPr>
          <p:txBody>
            <a:bodyPr wrap="none" rtlCol="0" anchor="ctr">
              <a:prstTxWarp prst="textArchDown">
                <a:avLst/>
              </a:prstTxWarp>
              <a:spAutoFit/>
            </a:bodyPr>
            <a:lstStyle/>
            <a:p>
              <a:pPr algn="just">
                <a:lnSpc>
                  <a:spcPct val="120000"/>
                </a:lnSpc>
              </a:pPr>
              <a:endParaRPr lang="id-ID"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Box 19"/>
            <p:cNvSpPr txBox="1"/>
            <p:nvPr userDrawn="1"/>
          </p:nvSpPr>
          <p:spPr>
            <a:xfrm rot="18872992">
              <a:off x="9524091" y="5259067"/>
              <a:ext cx="1436559" cy="451405"/>
            </a:xfrm>
            <a:prstGeom prst="rect">
              <a:avLst/>
            </a:prstGeom>
            <a:noFill/>
          </p:spPr>
          <p:txBody>
            <a:bodyPr wrap="none" rtlCol="0" anchor="ctr">
              <a:prstTxWarp prst="textArchDown">
                <a:avLst/>
              </a:prstTxWarp>
              <a:spAutoFit/>
            </a:bodyPr>
            <a:lstStyle/>
            <a:p>
              <a:pPr algn="just">
                <a:lnSpc>
                  <a:spcPct val="120000"/>
                </a:lnSpc>
              </a:pPr>
              <a:endParaRPr lang="id-ID"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857250" y="172132"/>
            <a:ext cx="3949155" cy="615315"/>
          </a:xfrm>
          <a:prstGeom prst="rect">
            <a:avLst/>
          </a:prstGeom>
          <a:noFill/>
        </p:spPr>
        <p:txBody>
          <a:bodyPr wrap="square" lIns="0" tIns="0" rIns="0" bIns="0" rtlCol="0" anchor="ctr">
            <a:spAutoFit/>
          </a:bodyPr>
          <a:lstStyle/>
          <a:p>
            <a:r>
              <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会员中心部分</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6779260" y="1451610"/>
            <a:ext cx="3801110" cy="3192145"/>
          </a:xfrm>
          <a:prstGeom prst="rect">
            <a:avLst/>
          </a:prstGeom>
          <a:noFill/>
        </p:spPr>
        <p:txBody>
          <a:bodyPr wrap="square" rtlCol="0">
            <a:spAutoFit/>
          </a:bodyPr>
          <a:p>
            <a:pPr algn="l">
              <a:lnSpc>
                <a:spcPct val="120000"/>
              </a:lnSpc>
            </a:pPr>
            <a:r>
              <a:rPr lang="en-US" altLang="zh-CN" sz="1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会员</a:t>
            </a:r>
            <a:r>
              <a:rPr lang="zh-CN" altLang="en-GB" sz="2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中心部分基本用到的都是</a:t>
            </a:r>
            <a:r>
              <a:rPr lang="en-US" altLang="zh-CN" sz="2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css</a:t>
            </a:r>
            <a:r>
              <a:rPr lang="zh-CN" altLang="en-US" sz="2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布局</a:t>
            </a:r>
            <a:r>
              <a:rPr lang="en-US" altLang="zh-CN" sz="2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有少量的功能需要用</a:t>
            </a:r>
            <a:r>
              <a:rPr lang="en-US" altLang="zh-CN" sz="2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js</a:t>
            </a:r>
            <a:r>
              <a:rPr lang="zh-CN" altLang="en-US" sz="2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实现效果</a:t>
            </a:r>
            <a:r>
              <a:rPr lang="en-US" altLang="zh-CN" sz="2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会员</a:t>
            </a:r>
            <a:r>
              <a:rPr lang="zh-CN" altLang="en-US" sz="2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中心页面是由多个小页面跳转来实现的一个分页面</a:t>
            </a:r>
            <a:r>
              <a:rPr lang="en-US" altLang="zh-CN" sz="2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2800" dirty="0">
              <a:solidFill>
                <a:srgbClr val="DC5B3E"/>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a:xfrm rot="4351113">
            <a:off x="5467143" y="2247983"/>
            <a:ext cx="4707118" cy="3246798"/>
            <a:chOff x="940378" y="1114346"/>
            <a:chExt cx="7056438" cy="4867275"/>
          </a:xfrm>
        </p:grpSpPr>
        <p:sp>
          <p:nvSpPr>
            <p:cNvPr id="6" name="Arc 682"/>
            <p:cNvSpPr/>
            <p:nvPr/>
          </p:nvSpPr>
          <p:spPr bwMode="auto">
            <a:xfrm rot="18746405">
              <a:off x="3554196" y="1119903"/>
              <a:ext cx="1014413" cy="1003300"/>
            </a:xfrm>
            <a:custGeom>
              <a:avLst/>
              <a:gdLst>
                <a:gd name="T0" fmla="*/ 2147483647 w 21600"/>
                <a:gd name="T1" fmla="*/ 0 h 21356"/>
                <a:gd name="T2" fmla="*/ 2147483647 w 21600"/>
                <a:gd name="T3" fmla="*/ 2147483647 h 21356"/>
                <a:gd name="T4" fmla="*/ 0 w 21600"/>
                <a:gd name="T5" fmla="*/ 2147483647 h 21356"/>
                <a:gd name="T6" fmla="*/ 0 60000 65536"/>
                <a:gd name="T7" fmla="*/ 0 60000 65536"/>
                <a:gd name="T8" fmla="*/ 0 60000 65536"/>
                <a:gd name="T9" fmla="*/ 0 w 21600"/>
                <a:gd name="T10" fmla="*/ 0 h 21356"/>
                <a:gd name="T11" fmla="*/ 21600 w 21600"/>
                <a:gd name="T12" fmla="*/ 21356 h 21356"/>
              </a:gdLst>
              <a:ahLst/>
              <a:cxnLst>
                <a:cxn ang="T6">
                  <a:pos x="T0" y="T1"/>
                </a:cxn>
                <a:cxn ang="T7">
                  <a:pos x="T2" y="T3"/>
                </a:cxn>
                <a:cxn ang="T8">
                  <a:pos x="T4" y="T5"/>
                </a:cxn>
              </a:cxnLst>
              <a:rect l="T9" t="T10" r="T11" b="T12"/>
              <a:pathLst>
                <a:path w="21600" h="21356" fill="none" extrusionOk="0">
                  <a:moveTo>
                    <a:pt x="3237" y="-1"/>
                  </a:moveTo>
                  <a:cubicBezTo>
                    <a:pt x="13795" y="1600"/>
                    <a:pt x="21600" y="10676"/>
                    <a:pt x="21600" y="21356"/>
                  </a:cubicBezTo>
                </a:path>
                <a:path w="21600" h="21356" stroke="0" extrusionOk="0">
                  <a:moveTo>
                    <a:pt x="3237" y="-1"/>
                  </a:moveTo>
                  <a:cubicBezTo>
                    <a:pt x="13795" y="1600"/>
                    <a:pt x="21600" y="10676"/>
                    <a:pt x="21600" y="21356"/>
                  </a:cubicBezTo>
                  <a:lnTo>
                    <a:pt x="0" y="21356"/>
                  </a:lnTo>
                  <a:lnTo>
                    <a:pt x="3237" y="-1"/>
                  </a:lnTo>
                  <a:close/>
                </a:path>
              </a:pathLst>
            </a:custGeom>
            <a:noFill/>
            <a:ln w="9525">
              <a:solidFill>
                <a:schemeClr val="bg1">
                  <a:lumMod val="50000"/>
                </a:schemeClr>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defTabSz="1054735" latinLnBrk="1">
                <a:lnSpc>
                  <a:spcPct val="120000"/>
                </a:lnSpc>
                <a:spcBef>
                  <a:spcPts val="0"/>
                </a:spcBef>
                <a:spcAft>
                  <a:spcPts val="0"/>
                </a:spcAft>
                <a:defRPr/>
              </a:pPr>
              <a:endParaRPr kumimoji="1" lang="zh-CN" altLang="en-US" sz="900"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673"/>
            <p:cNvSpPr>
              <a:spLocks noEditPoints="1"/>
            </p:cNvSpPr>
            <p:nvPr/>
          </p:nvSpPr>
          <p:spPr bwMode="auto">
            <a:xfrm rot="21275257">
              <a:off x="4204278" y="1579484"/>
              <a:ext cx="2628900" cy="2630487"/>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accent2"/>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algn="just" fontAlgn="base" latinLnBrk="1">
                <a:lnSpc>
                  <a:spcPct val="120000"/>
                </a:lnSpc>
                <a:spcBef>
                  <a:spcPts val="0"/>
                </a:spcBef>
                <a:spcAft>
                  <a:spcPts val="0"/>
                </a:spcAft>
              </a:pPr>
              <a:endParaRPr kumimoji="1" lang="zh-CN" altLang="en-US"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675"/>
            <p:cNvSpPr>
              <a:spLocks noEditPoints="1"/>
            </p:cNvSpPr>
            <p:nvPr/>
          </p:nvSpPr>
          <p:spPr bwMode="auto">
            <a:xfrm rot="21275257">
              <a:off x="940378" y="1649334"/>
              <a:ext cx="3429000" cy="3429000"/>
            </a:xfrm>
            <a:custGeom>
              <a:avLst/>
              <a:gdLst>
                <a:gd name="T0" fmla="*/ 2147483647 w 2622"/>
                <a:gd name="T1" fmla="*/ 2147483647 h 2622"/>
                <a:gd name="T2" fmla="*/ 2147483647 w 2622"/>
                <a:gd name="T3" fmla="*/ 2147483647 h 2622"/>
                <a:gd name="T4" fmla="*/ 2147483647 w 2622"/>
                <a:gd name="T5" fmla="*/ 2147483647 h 2622"/>
                <a:gd name="T6" fmla="*/ 2147483647 w 2622"/>
                <a:gd name="T7" fmla="*/ 2147483647 h 2622"/>
                <a:gd name="T8" fmla="*/ 2147483647 w 2622"/>
                <a:gd name="T9" fmla="*/ 2147483647 h 2622"/>
                <a:gd name="T10" fmla="*/ 2147483647 w 2622"/>
                <a:gd name="T11" fmla="*/ 2147483647 h 2622"/>
                <a:gd name="T12" fmla="*/ 2147483647 w 2622"/>
                <a:gd name="T13" fmla="*/ 2147483647 h 2622"/>
                <a:gd name="T14" fmla="*/ 2147483647 w 2622"/>
                <a:gd name="T15" fmla="*/ 2147483647 h 2622"/>
                <a:gd name="T16" fmla="*/ 2147483647 w 2622"/>
                <a:gd name="T17" fmla="*/ 2147483647 h 2622"/>
                <a:gd name="T18" fmla="*/ 2147483647 w 2622"/>
                <a:gd name="T19" fmla="*/ 2147483647 h 2622"/>
                <a:gd name="T20" fmla="*/ 2147483647 w 2622"/>
                <a:gd name="T21" fmla="*/ 2147483647 h 2622"/>
                <a:gd name="T22" fmla="*/ 2147483647 w 2622"/>
                <a:gd name="T23" fmla="*/ 2147483647 h 2622"/>
                <a:gd name="T24" fmla="*/ 2147483647 w 2622"/>
                <a:gd name="T25" fmla="*/ 2147483647 h 2622"/>
                <a:gd name="T26" fmla="*/ 2147483647 w 2622"/>
                <a:gd name="T27" fmla="*/ 2147483647 h 2622"/>
                <a:gd name="T28" fmla="*/ 2147483647 w 2622"/>
                <a:gd name="T29" fmla="*/ 2147483647 h 2622"/>
                <a:gd name="T30" fmla="*/ 2147483647 w 2622"/>
                <a:gd name="T31" fmla="*/ 2147483647 h 2622"/>
                <a:gd name="T32" fmla="*/ 2147483647 w 2622"/>
                <a:gd name="T33" fmla="*/ 2147483647 h 2622"/>
                <a:gd name="T34" fmla="*/ 2147483647 w 2622"/>
                <a:gd name="T35" fmla="*/ 2147483647 h 2622"/>
                <a:gd name="T36" fmla="*/ 2147483647 w 2622"/>
                <a:gd name="T37" fmla="*/ 2147483647 h 2622"/>
                <a:gd name="T38" fmla="*/ 2147483647 w 2622"/>
                <a:gd name="T39" fmla="*/ 2147483647 h 2622"/>
                <a:gd name="T40" fmla="*/ 2147483647 w 2622"/>
                <a:gd name="T41" fmla="*/ 2147483647 h 2622"/>
                <a:gd name="T42" fmla="*/ 2147483647 w 2622"/>
                <a:gd name="T43" fmla="*/ 2147483647 h 2622"/>
                <a:gd name="T44" fmla="*/ 2147483647 w 2622"/>
                <a:gd name="T45" fmla="*/ 2147483647 h 2622"/>
                <a:gd name="T46" fmla="*/ 2147483647 w 2622"/>
                <a:gd name="T47" fmla="*/ 2147483647 h 2622"/>
                <a:gd name="T48" fmla="*/ 2147483647 w 2622"/>
                <a:gd name="T49" fmla="*/ 2147483647 h 2622"/>
                <a:gd name="T50" fmla="*/ 2147483647 w 2622"/>
                <a:gd name="T51" fmla="*/ 2147483647 h 2622"/>
                <a:gd name="T52" fmla="*/ 2147483647 w 2622"/>
                <a:gd name="T53" fmla="*/ 2147483647 h 2622"/>
                <a:gd name="T54" fmla="*/ 2147483647 w 2622"/>
                <a:gd name="T55" fmla="*/ 2147483647 h 2622"/>
                <a:gd name="T56" fmla="*/ 2147483647 w 2622"/>
                <a:gd name="T57" fmla="*/ 2147483647 h 2622"/>
                <a:gd name="T58" fmla="*/ 2147483647 w 2622"/>
                <a:gd name="T59" fmla="*/ 2147483647 h 2622"/>
                <a:gd name="T60" fmla="*/ 2147483647 w 2622"/>
                <a:gd name="T61" fmla="*/ 2147483647 h 2622"/>
                <a:gd name="T62" fmla="*/ 2147483647 w 2622"/>
                <a:gd name="T63" fmla="*/ 2147483647 h 2622"/>
                <a:gd name="T64" fmla="*/ 2147483647 w 2622"/>
                <a:gd name="T65" fmla="*/ 2147483647 h 2622"/>
                <a:gd name="T66" fmla="*/ 2147483647 w 2622"/>
                <a:gd name="T67" fmla="*/ 2147483647 h 2622"/>
                <a:gd name="T68" fmla="*/ 2147483647 w 2622"/>
                <a:gd name="T69" fmla="*/ 2147483647 h 2622"/>
                <a:gd name="T70" fmla="*/ 2147483647 w 2622"/>
                <a:gd name="T71" fmla="*/ 2147483647 h 2622"/>
                <a:gd name="T72" fmla="*/ 2147483647 w 2622"/>
                <a:gd name="T73" fmla="*/ 2147483647 h 2622"/>
                <a:gd name="T74" fmla="*/ 2147483647 w 2622"/>
                <a:gd name="T75" fmla="*/ 2147483647 h 2622"/>
                <a:gd name="T76" fmla="*/ 2147483647 w 2622"/>
                <a:gd name="T77" fmla="*/ 2147483647 h 2622"/>
                <a:gd name="T78" fmla="*/ 2147483647 w 2622"/>
                <a:gd name="T79" fmla="*/ 2147483647 h 2622"/>
                <a:gd name="T80" fmla="*/ 2147483647 w 2622"/>
                <a:gd name="T81" fmla="*/ 2147483647 h 2622"/>
                <a:gd name="T82" fmla="*/ 2147483647 w 2622"/>
                <a:gd name="T83" fmla="*/ 2147483647 h 2622"/>
                <a:gd name="T84" fmla="*/ 2147483647 w 2622"/>
                <a:gd name="T85" fmla="*/ 2147483647 h 2622"/>
                <a:gd name="T86" fmla="*/ 2147483647 w 2622"/>
                <a:gd name="T87" fmla="*/ 2147483647 h 2622"/>
                <a:gd name="T88" fmla="*/ 2147483647 w 2622"/>
                <a:gd name="T89" fmla="*/ 2147483647 h 2622"/>
                <a:gd name="T90" fmla="*/ 2147483647 w 2622"/>
                <a:gd name="T91" fmla="*/ 2147483647 h 2622"/>
                <a:gd name="T92" fmla="*/ 2147483647 w 2622"/>
                <a:gd name="T93" fmla="*/ 2147483647 h 2622"/>
                <a:gd name="T94" fmla="*/ 2147483647 w 2622"/>
                <a:gd name="T95" fmla="*/ 2147483647 h 2622"/>
                <a:gd name="T96" fmla="*/ 2147483647 w 2622"/>
                <a:gd name="T97" fmla="*/ 2147483647 h 2622"/>
                <a:gd name="T98" fmla="*/ 2147483647 w 2622"/>
                <a:gd name="T99" fmla="*/ 2147483647 h 2622"/>
                <a:gd name="T100" fmla="*/ 2147483647 w 2622"/>
                <a:gd name="T101" fmla="*/ 2147483647 h 2622"/>
                <a:gd name="T102" fmla="*/ 2147483647 w 2622"/>
                <a:gd name="T103" fmla="*/ 2147483647 h 2622"/>
                <a:gd name="T104" fmla="*/ 2147483647 w 2622"/>
                <a:gd name="T105" fmla="*/ 2147483647 h 2622"/>
                <a:gd name="T106" fmla="*/ 2147483647 w 2622"/>
                <a:gd name="T107" fmla="*/ 2147483647 h 26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22"/>
                <a:gd name="T163" fmla="*/ 0 h 2622"/>
                <a:gd name="T164" fmla="*/ 2622 w 2622"/>
                <a:gd name="T165" fmla="*/ 2622 h 26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chemeClr val="accent1">
                <a:alpha val="79999"/>
              </a:schemeClr>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algn="just" fontAlgn="base" latinLnBrk="1">
                <a:lnSpc>
                  <a:spcPct val="120000"/>
                </a:lnSpc>
                <a:spcBef>
                  <a:spcPts val="0"/>
                </a:spcBef>
                <a:spcAft>
                  <a:spcPts val="0"/>
                </a:spcAft>
              </a:pPr>
              <a:endParaRPr kumimoji="1" lang="zh-CN" altLang="en-US"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Oval 676"/>
            <p:cNvSpPr>
              <a:spLocks noChangeArrowheads="1"/>
            </p:cNvSpPr>
            <p:nvPr/>
          </p:nvSpPr>
          <p:spPr bwMode="auto">
            <a:xfrm rot="21275257">
              <a:off x="1307091" y="2016046"/>
              <a:ext cx="2695575" cy="2693988"/>
            </a:xfrm>
            <a:prstGeom prst="ellipse">
              <a:avLst/>
            </a:prstGeom>
            <a:solidFill>
              <a:schemeClr val="accent1"/>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just" fontAlgn="base" latinLnBrk="1">
                <a:lnSpc>
                  <a:spcPct val="120000"/>
                </a:lnSpc>
                <a:spcBef>
                  <a:spcPts val="0"/>
                </a:spcBef>
                <a:spcAft>
                  <a:spcPts val="0"/>
                </a:spcAft>
              </a:pPr>
              <a:endParaRPr kumimoji="1" lang="ko-KR" altLang="en-US" sz="900">
                <a:solidFill>
                  <a:schemeClr val="bg1">
                    <a:lumMod val="65000"/>
                  </a:schemeClr>
                </a:solidFill>
                <a:latin typeface="Arial" panose="020B0604020202020204" pitchFamily="34" charset="0"/>
                <a:ea typeface="+mn-ea"/>
                <a:cs typeface="+mn-ea"/>
                <a:sym typeface="Arial" panose="020B0604020202020204" pitchFamily="34" charset="0"/>
              </a:endParaRPr>
            </a:p>
          </p:txBody>
        </p:sp>
        <p:sp>
          <p:nvSpPr>
            <p:cNvPr id="10" name="Oval 677"/>
            <p:cNvSpPr>
              <a:spLocks noChangeArrowheads="1"/>
            </p:cNvSpPr>
            <p:nvPr/>
          </p:nvSpPr>
          <p:spPr bwMode="auto">
            <a:xfrm rot="21275257">
              <a:off x="4617028" y="1993821"/>
              <a:ext cx="1801813" cy="1801813"/>
            </a:xfrm>
            <a:prstGeom prst="ellipse">
              <a:avLst/>
            </a:prstGeom>
            <a:solidFill>
              <a:schemeClr val="accent2"/>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just" fontAlgn="base" latinLnBrk="1">
                <a:lnSpc>
                  <a:spcPct val="120000"/>
                </a:lnSpc>
                <a:spcBef>
                  <a:spcPts val="0"/>
                </a:spcBef>
                <a:spcAft>
                  <a:spcPts val="0"/>
                </a:spcAft>
              </a:pPr>
              <a:endParaRPr kumimoji="1" lang="ko-KR" altLang="en-US" sz="900" dirty="0">
                <a:solidFill>
                  <a:schemeClr val="bg1">
                    <a:lumMod val="65000"/>
                  </a:schemeClr>
                </a:solidFill>
                <a:latin typeface="Arial" panose="020B0604020202020204" pitchFamily="34" charset="0"/>
                <a:ea typeface="+mn-ea"/>
                <a:cs typeface="+mn-ea"/>
                <a:sym typeface="Arial" panose="020B0604020202020204" pitchFamily="34" charset="0"/>
              </a:endParaRPr>
            </a:p>
          </p:txBody>
        </p:sp>
        <p:sp>
          <p:nvSpPr>
            <p:cNvPr id="11" name="Freeform 679"/>
            <p:cNvSpPr>
              <a:spLocks noEditPoints="1"/>
            </p:cNvSpPr>
            <p:nvPr/>
          </p:nvSpPr>
          <p:spPr bwMode="auto">
            <a:xfrm rot="21275257">
              <a:off x="5693353" y="3676571"/>
              <a:ext cx="2303463" cy="2305050"/>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accent3"/>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algn="just" fontAlgn="base" latinLnBrk="1">
                <a:lnSpc>
                  <a:spcPct val="120000"/>
                </a:lnSpc>
                <a:spcBef>
                  <a:spcPts val="0"/>
                </a:spcBef>
                <a:spcAft>
                  <a:spcPts val="0"/>
                </a:spcAft>
              </a:pPr>
              <a:endParaRPr kumimoji="1" lang="zh-CN" altLang="en-US"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Oval 680"/>
            <p:cNvSpPr>
              <a:spLocks noChangeArrowheads="1"/>
            </p:cNvSpPr>
            <p:nvPr/>
          </p:nvSpPr>
          <p:spPr bwMode="auto">
            <a:xfrm rot="21275257">
              <a:off x="6055303" y="4040109"/>
              <a:ext cx="1577975" cy="1577975"/>
            </a:xfrm>
            <a:prstGeom prst="ellipse">
              <a:avLst/>
            </a:prstGeom>
            <a:solidFill>
              <a:schemeClr val="accent3"/>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just" fontAlgn="base" latinLnBrk="1">
                <a:lnSpc>
                  <a:spcPct val="120000"/>
                </a:lnSpc>
                <a:spcBef>
                  <a:spcPts val="0"/>
                </a:spcBef>
                <a:spcAft>
                  <a:spcPts val="0"/>
                </a:spcAft>
              </a:pPr>
              <a:endParaRPr kumimoji="1" lang="ko-KR" altLang="en-US" sz="900">
                <a:solidFill>
                  <a:schemeClr val="bg1">
                    <a:lumMod val="65000"/>
                  </a:schemeClr>
                </a:solidFill>
                <a:latin typeface="Arial" panose="020B0604020202020204" pitchFamily="34" charset="0"/>
                <a:ea typeface="+mn-ea"/>
                <a:cs typeface="+mn-ea"/>
                <a:sym typeface="Arial" panose="020B0604020202020204" pitchFamily="34" charset="0"/>
              </a:endParaRPr>
            </a:p>
          </p:txBody>
        </p:sp>
        <p:sp>
          <p:nvSpPr>
            <p:cNvPr id="13" name="Arc 681"/>
            <p:cNvSpPr/>
            <p:nvPr/>
          </p:nvSpPr>
          <p:spPr bwMode="auto">
            <a:xfrm rot="7501686">
              <a:off x="4141572" y="3609103"/>
              <a:ext cx="1906587" cy="1549400"/>
            </a:xfrm>
            <a:custGeom>
              <a:avLst/>
              <a:gdLst>
                <a:gd name="T0" fmla="*/ 2147483647 w 21600"/>
                <a:gd name="T1" fmla="*/ 0 h 15695"/>
                <a:gd name="T2" fmla="*/ 2147483647 w 21600"/>
                <a:gd name="T3" fmla="*/ 2147483647 h 15695"/>
                <a:gd name="T4" fmla="*/ 0 w 21600"/>
                <a:gd name="T5" fmla="*/ 2147483647 h 15695"/>
                <a:gd name="T6" fmla="*/ 0 60000 65536"/>
                <a:gd name="T7" fmla="*/ 0 60000 65536"/>
                <a:gd name="T8" fmla="*/ 0 60000 65536"/>
                <a:gd name="T9" fmla="*/ 0 w 21600"/>
                <a:gd name="T10" fmla="*/ 0 h 15695"/>
                <a:gd name="T11" fmla="*/ 21600 w 21600"/>
                <a:gd name="T12" fmla="*/ 15695 h 15695"/>
              </a:gdLst>
              <a:ahLst/>
              <a:cxnLst>
                <a:cxn ang="T6">
                  <a:pos x="T0" y="T1"/>
                </a:cxn>
                <a:cxn ang="T7">
                  <a:pos x="T2" y="T3"/>
                </a:cxn>
                <a:cxn ang="T8">
                  <a:pos x="T4" y="T5"/>
                </a:cxn>
              </a:cxnLst>
              <a:rect l="T9" t="T10" r="T11" b="T12"/>
              <a:pathLst>
                <a:path w="21600" h="15695" fill="none" extrusionOk="0">
                  <a:moveTo>
                    <a:pt x="14840" y="-1"/>
                  </a:moveTo>
                  <a:cubicBezTo>
                    <a:pt x="19155" y="4079"/>
                    <a:pt x="21600" y="9756"/>
                    <a:pt x="21600" y="15695"/>
                  </a:cubicBezTo>
                </a:path>
                <a:path w="21600" h="15695" stroke="0" extrusionOk="0">
                  <a:moveTo>
                    <a:pt x="14840" y="-1"/>
                  </a:moveTo>
                  <a:cubicBezTo>
                    <a:pt x="19155" y="4079"/>
                    <a:pt x="21600" y="9756"/>
                    <a:pt x="21600" y="15695"/>
                  </a:cubicBezTo>
                  <a:lnTo>
                    <a:pt x="0" y="15695"/>
                  </a:lnTo>
                  <a:lnTo>
                    <a:pt x="14840" y="-1"/>
                  </a:lnTo>
                  <a:close/>
                </a:path>
              </a:pathLst>
            </a:custGeom>
            <a:noFill/>
            <a:ln w="9525">
              <a:solidFill>
                <a:schemeClr val="bg1">
                  <a:lumMod val="50000"/>
                </a:schemeClr>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defTabSz="1054735" latinLnBrk="1">
                <a:lnSpc>
                  <a:spcPct val="120000"/>
                </a:lnSpc>
                <a:spcBef>
                  <a:spcPts val="0"/>
                </a:spcBef>
                <a:spcAft>
                  <a:spcPts val="0"/>
                </a:spcAft>
                <a:defRPr/>
              </a:pPr>
              <a:endParaRPr kumimoji="1" lang="zh-CN" altLang="en-US" sz="900"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Arc 683"/>
            <p:cNvSpPr/>
            <p:nvPr/>
          </p:nvSpPr>
          <p:spPr bwMode="auto">
            <a:xfrm rot="256945">
              <a:off x="7018916" y="2744709"/>
              <a:ext cx="620712" cy="898525"/>
            </a:xfrm>
            <a:custGeom>
              <a:avLst/>
              <a:gdLst>
                <a:gd name="T0" fmla="*/ 2147483647 w 21600"/>
                <a:gd name="T1" fmla="*/ 0 h 31203"/>
                <a:gd name="T2" fmla="*/ 2147483647 w 21600"/>
                <a:gd name="T3" fmla="*/ 2147483647 h 31203"/>
                <a:gd name="T4" fmla="*/ 0 w 21600"/>
                <a:gd name="T5" fmla="*/ 2147483647 h 31203"/>
                <a:gd name="T6" fmla="*/ 0 60000 65536"/>
                <a:gd name="T7" fmla="*/ 0 60000 65536"/>
                <a:gd name="T8" fmla="*/ 0 60000 65536"/>
                <a:gd name="T9" fmla="*/ 0 w 21600"/>
                <a:gd name="T10" fmla="*/ 0 h 31203"/>
                <a:gd name="T11" fmla="*/ 21600 w 21600"/>
                <a:gd name="T12" fmla="*/ 31203 h 31203"/>
              </a:gdLst>
              <a:ahLst/>
              <a:cxnLst>
                <a:cxn ang="T6">
                  <a:pos x="T0" y="T1"/>
                </a:cxn>
                <a:cxn ang="T7">
                  <a:pos x="T2" y="T3"/>
                </a:cxn>
                <a:cxn ang="T8">
                  <a:pos x="T4" y="T5"/>
                </a:cxn>
              </a:cxnLst>
              <a:rect l="T9" t="T10" r="T11" b="T12"/>
              <a:pathLst>
                <a:path w="21600" h="31203" fill="none" extrusionOk="0">
                  <a:moveTo>
                    <a:pt x="3237" y="-1"/>
                  </a:moveTo>
                  <a:cubicBezTo>
                    <a:pt x="13795" y="1600"/>
                    <a:pt x="21600" y="10676"/>
                    <a:pt x="21600" y="21356"/>
                  </a:cubicBezTo>
                  <a:cubicBezTo>
                    <a:pt x="21600" y="24780"/>
                    <a:pt x="20785" y="28155"/>
                    <a:pt x="19224" y="31202"/>
                  </a:cubicBezTo>
                </a:path>
                <a:path w="21600" h="31203" stroke="0" extrusionOk="0">
                  <a:moveTo>
                    <a:pt x="3237" y="-1"/>
                  </a:moveTo>
                  <a:cubicBezTo>
                    <a:pt x="13795" y="1600"/>
                    <a:pt x="21600" y="10676"/>
                    <a:pt x="21600" y="21356"/>
                  </a:cubicBezTo>
                  <a:cubicBezTo>
                    <a:pt x="21600" y="24780"/>
                    <a:pt x="20785" y="28155"/>
                    <a:pt x="19224" y="31202"/>
                  </a:cubicBezTo>
                  <a:lnTo>
                    <a:pt x="0" y="21356"/>
                  </a:lnTo>
                  <a:lnTo>
                    <a:pt x="3237" y="-1"/>
                  </a:lnTo>
                  <a:close/>
                </a:path>
              </a:pathLst>
            </a:custGeom>
            <a:noFill/>
            <a:ln w="9525">
              <a:solidFill>
                <a:schemeClr val="bg1">
                  <a:lumMod val="50000"/>
                </a:schemeClr>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defTabSz="1054735" latinLnBrk="1">
                <a:lnSpc>
                  <a:spcPct val="120000"/>
                </a:lnSpc>
                <a:spcBef>
                  <a:spcPts val="0"/>
                </a:spcBef>
                <a:spcAft>
                  <a:spcPts val="0"/>
                </a:spcAft>
                <a:defRPr/>
              </a:pPr>
              <a:endParaRPr kumimoji="1" lang="zh-CN" altLang="en-US" sz="900"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5" name="Content Placeholder 2"/>
          <p:cNvSpPr txBox="1"/>
          <p:nvPr/>
        </p:nvSpPr>
        <p:spPr>
          <a:xfrm>
            <a:off x="9044131" y="2350980"/>
            <a:ext cx="990934" cy="512897"/>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endParaRPr lang="en-US"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Content Placeholder 2"/>
          <p:cNvSpPr txBox="1"/>
          <p:nvPr/>
        </p:nvSpPr>
        <p:spPr>
          <a:xfrm>
            <a:off x="8691733" y="5777998"/>
            <a:ext cx="990934" cy="512897"/>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endParaRPr lang="en-US"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Content Placeholder 2"/>
          <p:cNvSpPr txBox="1"/>
          <p:nvPr/>
        </p:nvSpPr>
        <p:spPr>
          <a:xfrm>
            <a:off x="5884612" y="4120478"/>
            <a:ext cx="990934" cy="512897"/>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endParaRPr lang="en-US"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8" name="Group 17"/>
          <p:cNvGrpSpPr/>
          <p:nvPr/>
        </p:nvGrpSpPr>
        <p:grpSpPr>
          <a:xfrm>
            <a:off x="7281977" y="5411695"/>
            <a:ext cx="436704" cy="436704"/>
            <a:chOff x="5607370" y="3562829"/>
            <a:chExt cx="587140" cy="587140"/>
          </a:xfrm>
          <a:solidFill>
            <a:schemeClr val="bg1"/>
          </a:solidFill>
        </p:grpSpPr>
        <p:sp>
          <p:nvSpPr>
            <p:cNvPr id="19" name="Freeform 15"/>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noFill/>
            </a:ln>
          </p:spPr>
          <p:txBody>
            <a:bodyPr vert="horz" wrap="square" lIns="105484" tIns="52741" rIns="105484" bIns="52741" numCol="1" anchor="t" anchorCtr="0" compatLnSpc="1"/>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23"/>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5484" tIns="52741" rIns="105484" bIns="52741" numCol="1" anchor="t" anchorCtr="0" compatLnSpc="1"/>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7279899" y="2314089"/>
            <a:ext cx="627243" cy="627243"/>
            <a:chOff x="6665323" y="3562825"/>
            <a:chExt cx="587140" cy="587140"/>
          </a:xfrm>
          <a:solidFill>
            <a:schemeClr val="bg1"/>
          </a:solidFill>
        </p:grpSpPr>
        <p:sp>
          <p:nvSpPr>
            <p:cNvPr id="22" name="Freeform 19"/>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noFill/>
            </a:ln>
          </p:spPr>
          <p:txBody>
            <a:bodyPr vert="horz" wrap="square" lIns="105484" tIns="52741" rIns="105484" bIns="52741" numCol="1" anchor="t" anchorCtr="0" compatLnSpc="1"/>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23"/>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5484" tIns="52741" rIns="105484" bIns="52741" numCol="1" anchor="t" anchorCtr="0" compatLnSpc="1"/>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4" name="Group 23"/>
          <p:cNvGrpSpPr/>
          <p:nvPr/>
        </p:nvGrpSpPr>
        <p:grpSpPr>
          <a:xfrm>
            <a:off x="8228261" y="4171444"/>
            <a:ext cx="436704" cy="436704"/>
            <a:chOff x="7740352" y="3562825"/>
            <a:chExt cx="587140" cy="587140"/>
          </a:xfrm>
          <a:solidFill>
            <a:schemeClr val="bg1"/>
          </a:solidFill>
        </p:grpSpPr>
        <p:sp>
          <p:nvSpPr>
            <p:cNvPr id="25" name="Freeform 24"/>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5484" tIns="52741" rIns="105484" bIns="52741" numCol="1" anchor="t" anchorCtr="0" compatLnSpc="1"/>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7"/>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noFill/>
            </a:ln>
          </p:spPr>
          <p:txBody>
            <a:bodyPr vert="horz" wrap="square" lIns="105484" tIns="52741" rIns="105484" bIns="52741" numCol="1" anchor="t" anchorCtr="0" compatLnSpc="1"/>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7" name="Content Placeholder 2"/>
          <p:cNvSpPr txBox="1"/>
          <p:nvPr/>
        </p:nvSpPr>
        <p:spPr>
          <a:xfrm>
            <a:off x="1773555" y="1390650"/>
            <a:ext cx="3886835" cy="4937760"/>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20000"/>
              </a:lnSpc>
              <a:spcBef>
                <a:spcPts val="0"/>
              </a:spcBef>
              <a:spcAft>
                <a:spcPts val="0"/>
              </a:spcAft>
              <a:buNone/>
              <a:defRPr/>
            </a:pPr>
            <a:r>
              <a:rPr lang="en-US" altLang="zh-CN" sz="180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000" dirty="0">
                <a:gradFill>
                  <a:gsLst>
                    <a:gs pos="0">
                      <a:srgbClr val="E30000"/>
                    </a:gs>
                    <a:gs pos="100000">
                      <a:srgbClr val="760303"/>
                    </a:gs>
                  </a:gsLst>
                  <a:lin scaled="0"/>
                </a:gra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gradFill>
                  <a:gsLst>
                    <a:gs pos="0">
                      <a:srgbClr val="E30000"/>
                    </a:gs>
                    <a:gs pos="100000">
                      <a:srgbClr val="760303"/>
                    </a:gs>
                  </a:gsLst>
                  <a:lin scaled="0"/>
                </a:gradFill>
                <a:latin typeface="Arial" panose="020B0604020202020204" pitchFamily="34" charset="0"/>
                <a:ea typeface="微软雅黑" panose="020B0503020204020204" pitchFamily="34" charset="-122"/>
                <a:cs typeface="+mn-ea"/>
                <a:sym typeface="Arial" panose="020B0604020202020204" pitchFamily="34" charset="0"/>
              </a:rPr>
              <a:t>商品详情页主要是介绍商品销量</a:t>
            </a:r>
            <a:r>
              <a:rPr lang="en-US" altLang="zh-CN" sz="2000" dirty="0">
                <a:gradFill>
                  <a:gsLst>
                    <a:gs pos="0">
                      <a:srgbClr val="E30000"/>
                    </a:gs>
                    <a:gs pos="100000">
                      <a:srgbClr val="760303"/>
                    </a:gs>
                  </a:gsLst>
                  <a:lin scaled="0"/>
                </a:gra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gradFill>
                  <a:gsLst>
                    <a:gs pos="0">
                      <a:srgbClr val="E30000"/>
                    </a:gs>
                    <a:gs pos="100000">
                      <a:srgbClr val="760303"/>
                    </a:gs>
                  </a:gsLst>
                  <a:lin scaled="0"/>
                </a:gradFill>
                <a:latin typeface="Arial" panose="020B0604020202020204" pitchFamily="34" charset="0"/>
                <a:ea typeface="微软雅黑" panose="020B0503020204020204" pitchFamily="34" charset="-122"/>
                <a:cs typeface="+mn-ea"/>
                <a:sym typeface="Arial" panose="020B0604020202020204" pitchFamily="34" charset="0"/>
              </a:rPr>
              <a:t>同时还存在一个价格排序商品的功能</a:t>
            </a:r>
            <a:r>
              <a:rPr lang="en-US" altLang="zh-CN" sz="2000" dirty="0">
                <a:gradFill>
                  <a:gsLst>
                    <a:gs pos="0">
                      <a:srgbClr val="E30000"/>
                    </a:gs>
                    <a:gs pos="100000">
                      <a:srgbClr val="760303"/>
                    </a:gs>
                  </a:gsLst>
                  <a:lin scaled="0"/>
                </a:gra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gradFill>
                  <a:gsLst>
                    <a:gs pos="0">
                      <a:srgbClr val="E30000"/>
                    </a:gs>
                    <a:gs pos="100000">
                      <a:srgbClr val="760303"/>
                    </a:gs>
                  </a:gsLst>
                  <a:lin scaled="0"/>
                </a:gradFill>
                <a:latin typeface="Arial" panose="020B0604020202020204" pitchFamily="34" charset="0"/>
                <a:ea typeface="微软雅黑" panose="020B0503020204020204" pitchFamily="34" charset="-122"/>
                <a:cs typeface="+mn-ea"/>
                <a:sym typeface="Arial" panose="020B0604020202020204" pitchFamily="34" charset="0"/>
              </a:rPr>
              <a:t>这项功能也是用到数组排序和弹性盒子的知识</a:t>
            </a:r>
            <a:r>
              <a:rPr lang="en-US" altLang="zh-CN" sz="2000" dirty="0">
                <a:gradFill>
                  <a:gsLst>
                    <a:gs pos="0">
                      <a:srgbClr val="E30000"/>
                    </a:gs>
                    <a:gs pos="100000">
                      <a:srgbClr val="760303"/>
                    </a:gs>
                  </a:gsLst>
                  <a:lin scaled="0"/>
                </a:gra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gradFill>
                  <a:gsLst>
                    <a:gs pos="0">
                      <a:srgbClr val="E30000"/>
                    </a:gs>
                    <a:gs pos="100000">
                      <a:srgbClr val="760303"/>
                    </a:gs>
                  </a:gsLst>
                  <a:lin scaled="0"/>
                </a:gradFill>
                <a:latin typeface="Arial" panose="020B0604020202020204" pitchFamily="34" charset="0"/>
                <a:ea typeface="微软雅黑" panose="020B0503020204020204" pitchFamily="34" charset="-122"/>
                <a:cs typeface="+mn-ea"/>
                <a:sym typeface="Arial" panose="020B0604020202020204" pitchFamily="34" charset="0"/>
              </a:rPr>
              <a:t>页面是通过弹性盒子来进行布局的</a:t>
            </a:r>
            <a:r>
              <a:rPr lang="en-US" altLang="zh-CN" sz="2000" dirty="0">
                <a:gradFill>
                  <a:gsLst>
                    <a:gs pos="0">
                      <a:srgbClr val="E30000"/>
                    </a:gs>
                    <a:gs pos="100000">
                      <a:srgbClr val="760303"/>
                    </a:gs>
                  </a:gsLst>
                  <a:lin scaled="0"/>
                </a:gra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gradFill>
                  <a:gsLst>
                    <a:gs pos="0">
                      <a:srgbClr val="E30000"/>
                    </a:gs>
                    <a:gs pos="100000">
                      <a:srgbClr val="760303"/>
                    </a:gs>
                  </a:gsLst>
                  <a:lin scaled="0"/>
                </a:gradFill>
                <a:latin typeface="Arial" panose="020B0604020202020204" pitchFamily="34" charset="0"/>
                <a:ea typeface="微软雅黑" panose="020B0503020204020204" pitchFamily="34" charset="-122"/>
                <a:cs typeface="+mn-ea"/>
                <a:sym typeface="Arial" panose="020B0604020202020204" pitchFamily="34" charset="0"/>
              </a:rPr>
              <a:t>最后通过排序后的商品价格改变每个盒子的</a:t>
            </a:r>
            <a:r>
              <a:rPr lang="en-US" altLang="zh-CN" sz="2000" dirty="0">
                <a:gradFill>
                  <a:gsLst>
                    <a:gs pos="0">
                      <a:srgbClr val="E30000"/>
                    </a:gs>
                    <a:gs pos="100000">
                      <a:srgbClr val="760303"/>
                    </a:gs>
                  </a:gsLst>
                  <a:lin scaled="0"/>
                </a:gradFill>
                <a:latin typeface="Arial" panose="020B0604020202020204" pitchFamily="34" charset="0"/>
                <a:ea typeface="微软雅黑" panose="020B0503020204020204" pitchFamily="34" charset="-122"/>
                <a:cs typeface="+mn-ea"/>
                <a:sym typeface="Arial" panose="020B0604020202020204" pitchFamily="34" charset="0"/>
              </a:rPr>
              <a:t>order</a:t>
            </a:r>
            <a:r>
              <a:rPr lang="zh-CN" altLang="en-US" sz="2000" dirty="0">
                <a:gradFill>
                  <a:gsLst>
                    <a:gs pos="0">
                      <a:srgbClr val="E30000"/>
                    </a:gs>
                    <a:gs pos="100000">
                      <a:srgbClr val="760303"/>
                    </a:gs>
                  </a:gsLst>
                  <a:lin scaled="0"/>
                </a:gradFill>
                <a:latin typeface="Arial" panose="020B0604020202020204" pitchFamily="34" charset="0"/>
                <a:ea typeface="微软雅黑" panose="020B0503020204020204" pitchFamily="34" charset="-122"/>
                <a:cs typeface="+mn-ea"/>
                <a:sym typeface="Arial" panose="020B0604020202020204" pitchFamily="34" charset="0"/>
              </a:rPr>
              <a:t>属性值来改变每个盒子的顺序</a:t>
            </a:r>
            <a:r>
              <a:rPr lang="en-US" altLang="zh-CN" sz="2000" dirty="0">
                <a:gradFill>
                  <a:gsLst>
                    <a:gs pos="0">
                      <a:srgbClr val="E30000"/>
                    </a:gs>
                    <a:gs pos="100000">
                      <a:srgbClr val="760303"/>
                    </a:gs>
                  </a:gsLst>
                  <a:lin scaled="0"/>
                </a:gra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gradFill>
                  <a:gsLst>
                    <a:gs pos="0">
                      <a:srgbClr val="E30000"/>
                    </a:gs>
                    <a:gs pos="100000">
                      <a:srgbClr val="760303"/>
                    </a:gs>
                  </a:gsLst>
                  <a:lin scaled="0"/>
                </a:gradFill>
                <a:latin typeface="Arial" panose="020B0604020202020204" pitchFamily="34" charset="0"/>
                <a:ea typeface="微软雅黑" panose="020B0503020204020204" pitchFamily="34" charset="-122"/>
                <a:cs typeface="+mn-ea"/>
                <a:sym typeface="Arial" panose="020B0604020202020204" pitchFamily="34" charset="0"/>
              </a:rPr>
              <a:t>从而实现价格排序的效果</a:t>
            </a:r>
            <a:r>
              <a:rPr lang="en-US" altLang="zh-CN" sz="2000" dirty="0">
                <a:gradFill>
                  <a:gsLst>
                    <a:gs pos="0">
                      <a:srgbClr val="E30000"/>
                    </a:gs>
                    <a:gs pos="100000">
                      <a:srgbClr val="760303"/>
                    </a:gs>
                  </a:gsLst>
                  <a:lin scaled="0"/>
                </a:gra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gradFill>
                  <a:gsLst>
                    <a:gs pos="0">
                      <a:srgbClr val="E30000"/>
                    </a:gs>
                    <a:gs pos="100000">
                      <a:srgbClr val="760303"/>
                    </a:gs>
                  </a:gsLst>
                  <a:lin scaled="0"/>
                </a:gradFill>
                <a:latin typeface="Arial" panose="020B0604020202020204" pitchFamily="34" charset="0"/>
                <a:ea typeface="微软雅黑" panose="020B0503020204020204" pitchFamily="34" charset="-122"/>
                <a:cs typeface="+mn-ea"/>
                <a:sym typeface="Arial" panose="020B0604020202020204" pitchFamily="34" charset="0"/>
              </a:rPr>
              <a:t>底部的商品轮播图使用的是无缝轮播的原理实现的</a:t>
            </a:r>
            <a:r>
              <a:rPr lang="en-US" altLang="zh-CN" sz="2000" dirty="0">
                <a:gradFill>
                  <a:gsLst>
                    <a:gs pos="0">
                      <a:srgbClr val="E30000"/>
                    </a:gs>
                    <a:gs pos="100000">
                      <a:srgbClr val="760303"/>
                    </a:gs>
                  </a:gsLst>
                  <a:lin scaled="0"/>
                </a:gradFill>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2000" dirty="0">
              <a:gradFill>
                <a:gsLst>
                  <a:gs pos="0">
                    <a:srgbClr val="E30000"/>
                  </a:gs>
                  <a:gs pos="100000">
                    <a:srgbClr val="760303"/>
                  </a:gs>
                </a:gsLst>
                <a:lin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Content Placeholder 2"/>
          <p:cNvSpPr txBox="1"/>
          <p:nvPr/>
        </p:nvSpPr>
        <p:spPr>
          <a:xfrm>
            <a:off x="2679988" y="3320014"/>
            <a:ext cx="2980511" cy="538704"/>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20000"/>
              </a:lnSpc>
              <a:spcBef>
                <a:spcPts val="0"/>
              </a:spcBef>
              <a:spcAft>
                <a:spcPts val="0"/>
              </a:spcAft>
              <a:buNone/>
              <a:defRPr/>
            </a:pPr>
            <a:endParaRPr lang="en-US" altLang="zh-CN"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Content Placeholder 2"/>
          <p:cNvSpPr txBox="1"/>
          <p:nvPr/>
        </p:nvSpPr>
        <p:spPr>
          <a:xfrm>
            <a:off x="2679991" y="4490134"/>
            <a:ext cx="2980510" cy="538704"/>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20000"/>
              </a:lnSpc>
              <a:spcBef>
                <a:spcPts val="0"/>
              </a:spcBef>
              <a:spcAft>
                <a:spcPts val="0"/>
              </a:spcAft>
              <a:buNone/>
              <a:defRPr/>
            </a:pPr>
            <a:endParaRPr lang="en-US" altLang="zh-CN"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TextBox 8"/>
          <p:cNvSpPr txBox="1"/>
          <p:nvPr/>
        </p:nvSpPr>
        <p:spPr>
          <a:xfrm>
            <a:off x="857250" y="172132"/>
            <a:ext cx="3949155" cy="615315"/>
          </a:xfrm>
          <a:prstGeom prst="rect">
            <a:avLst/>
          </a:prstGeom>
          <a:noFill/>
        </p:spPr>
        <p:txBody>
          <a:bodyPr wrap="square" lIns="0" tIns="0" rIns="0" bIns="0" rtlCol="0" anchor="ctr">
            <a:spAutoFit/>
          </a:bodyPr>
          <a:lstStyle/>
          <a:p>
            <a:r>
              <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商品详情页</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400" fill="hold"/>
                                        <p:tgtEl>
                                          <p:spTgt spid="5"/>
                                        </p:tgtEl>
                                        <p:attrNameLst>
                                          <p:attrName>ppt_w</p:attrName>
                                        </p:attrNameLst>
                                      </p:cBhvr>
                                      <p:tavLst>
                                        <p:tav tm="0">
                                          <p:val>
                                            <p:fltVal val="0"/>
                                          </p:val>
                                        </p:tav>
                                        <p:tav tm="100000">
                                          <p:val>
                                            <p:strVal val="#ppt_w"/>
                                          </p:val>
                                        </p:tav>
                                      </p:tavLst>
                                    </p:anim>
                                    <p:anim calcmode="lin" valueType="num">
                                      <p:cBhvr>
                                        <p:cTn id="8" dur="2400" fill="hold"/>
                                        <p:tgtEl>
                                          <p:spTgt spid="5"/>
                                        </p:tgtEl>
                                        <p:attrNameLst>
                                          <p:attrName>ppt_h</p:attrName>
                                        </p:attrNameLst>
                                      </p:cBhvr>
                                      <p:tavLst>
                                        <p:tav tm="0">
                                          <p:val>
                                            <p:fltVal val="0"/>
                                          </p:val>
                                        </p:tav>
                                        <p:tav tm="100000">
                                          <p:val>
                                            <p:strVal val="#ppt_h"/>
                                          </p:val>
                                        </p:tav>
                                      </p:tavLst>
                                    </p:anim>
                                    <p:anim calcmode="lin" valueType="num">
                                      <p:cBhvr>
                                        <p:cTn id="9" dur="2400" fill="hold"/>
                                        <p:tgtEl>
                                          <p:spTgt spid="5"/>
                                        </p:tgtEl>
                                        <p:attrNameLst>
                                          <p:attrName>style.rotation</p:attrName>
                                        </p:attrNameLst>
                                      </p:cBhvr>
                                      <p:tavLst>
                                        <p:tav tm="0">
                                          <p:val>
                                            <p:fltVal val="90"/>
                                          </p:val>
                                        </p:tav>
                                        <p:tav tm="100000">
                                          <p:val>
                                            <p:fltVal val="0"/>
                                          </p:val>
                                        </p:tav>
                                      </p:tavLst>
                                    </p:anim>
                                    <p:animEffect transition="in" filter="fade">
                                      <p:cBhvr>
                                        <p:cTn id="10" dur="2400"/>
                                        <p:tgtEl>
                                          <p:spTgt spid="5"/>
                                        </p:tgtEl>
                                      </p:cBhvr>
                                    </p:animEffect>
                                  </p:childTnLst>
                                </p:cTn>
                              </p:par>
                              <p:par>
                                <p:cTn id="11" presetID="53" presetClass="entr" presetSubtype="16" fill="hold" nodeType="withEffect">
                                  <p:stCondLst>
                                    <p:cond delay="250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fltVal val="0"/>
                                          </p:val>
                                        </p:tav>
                                        <p:tav tm="100000">
                                          <p:val>
                                            <p:strVal val="#ppt_h"/>
                                          </p:val>
                                        </p:tav>
                                      </p:tavLst>
                                    </p:anim>
                                    <p:animEffect transition="in" filter="fade">
                                      <p:cBhvr>
                                        <p:cTn id="15" dur="500"/>
                                        <p:tgtEl>
                                          <p:spTgt spid="21"/>
                                        </p:tgtEl>
                                      </p:cBhvr>
                                    </p:animEffect>
                                  </p:childTnLst>
                                </p:cTn>
                              </p:par>
                              <p:par>
                                <p:cTn id="16" presetID="53" presetClass="entr" presetSubtype="16" fill="hold" nodeType="withEffect">
                                  <p:stCondLst>
                                    <p:cond delay="3000"/>
                                  </p:stCondLst>
                                  <p:childTnLst>
                                    <p:set>
                                      <p:cBhvr>
                                        <p:cTn id="17" dur="1" fill="hold">
                                          <p:stCondLst>
                                            <p:cond delay="0"/>
                                          </p:stCondLst>
                                        </p:cTn>
                                        <p:tgtEl>
                                          <p:spTgt spid="24"/>
                                        </p:tgtEl>
                                        <p:attrNameLst>
                                          <p:attrName>style.visibility</p:attrName>
                                        </p:attrNameLst>
                                      </p:cBhvr>
                                      <p:to>
                                        <p:strVal val="visible"/>
                                      </p:to>
                                    </p:set>
                                    <p:anim calcmode="lin" valueType="num">
                                      <p:cBhvr>
                                        <p:cTn id="18" dur="500" fill="hold"/>
                                        <p:tgtEl>
                                          <p:spTgt spid="24"/>
                                        </p:tgtEl>
                                        <p:attrNameLst>
                                          <p:attrName>ppt_w</p:attrName>
                                        </p:attrNameLst>
                                      </p:cBhvr>
                                      <p:tavLst>
                                        <p:tav tm="0">
                                          <p:val>
                                            <p:fltVal val="0"/>
                                          </p:val>
                                        </p:tav>
                                        <p:tav tm="100000">
                                          <p:val>
                                            <p:strVal val="#ppt_w"/>
                                          </p:val>
                                        </p:tav>
                                      </p:tavLst>
                                    </p:anim>
                                    <p:anim calcmode="lin" valueType="num">
                                      <p:cBhvr>
                                        <p:cTn id="19" dur="500" fill="hold"/>
                                        <p:tgtEl>
                                          <p:spTgt spid="24"/>
                                        </p:tgtEl>
                                        <p:attrNameLst>
                                          <p:attrName>ppt_h</p:attrName>
                                        </p:attrNameLst>
                                      </p:cBhvr>
                                      <p:tavLst>
                                        <p:tav tm="0">
                                          <p:val>
                                            <p:fltVal val="0"/>
                                          </p:val>
                                        </p:tav>
                                        <p:tav tm="100000">
                                          <p:val>
                                            <p:strVal val="#ppt_h"/>
                                          </p:val>
                                        </p:tav>
                                      </p:tavLst>
                                    </p:anim>
                                    <p:animEffect transition="in" filter="fade">
                                      <p:cBhvr>
                                        <p:cTn id="20" dur="500"/>
                                        <p:tgtEl>
                                          <p:spTgt spid="24"/>
                                        </p:tgtEl>
                                      </p:cBhvr>
                                    </p:animEffect>
                                  </p:childTnLst>
                                </p:cTn>
                              </p:par>
                              <p:par>
                                <p:cTn id="21" presetID="53" presetClass="entr" presetSubtype="16" fill="hold" nodeType="withEffect">
                                  <p:stCondLst>
                                    <p:cond delay="350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par>
                                <p:cTn id="26" presetID="22" presetClass="entr" presetSubtype="8" fill="hold" grpId="0" nodeType="withEffect">
                                  <p:stCondLst>
                                    <p:cond delay="400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par>
                                <p:cTn id="29" presetID="22" presetClass="entr" presetSubtype="8" fill="hold" grpId="0" nodeType="withEffect">
                                  <p:stCondLst>
                                    <p:cond delay="40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par>
                                <p:cTn id="32" presetID="22" presetClass="entr" presetSubtype="8" fill="hold" grpId="0" nodeType="withEffect">
                                  <p:stCondLst>
                                    <p:cond delay="400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par>
                          <p:cTn id="39" fill="hold">
                            <p:stCondLst>
                              <p:cond delay="3000"/>
                            </p:stCondLst>
                            <p:childTnLst>
                              <p:par>
                                <p:cTn id="40" presetID="10" presetClass="entr" presetSubtype="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7" grpId="0"/>
      <p:bldP spid="28"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a:spLocks noChangeArrowheads="1"/>
          </p:cNvSpPr>
          <p:nvPr/>
        </p:nvSpPr>
        <p:spPr bwMode="auto">
          <a:xfrm>
            <a:off x="4100573" y="3197248"/>
            <a:ext cx="3230880" cy="1534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pPr algn="r"/>
            <a:r>
              <a:rPr lang="en-US" sz="3375" dirty="0">
                <a:solidFill>
                  <a:schemeClr val="accent1"/>
                </a:solidFill>
                <a:latin typeface="Arial" panose="020B0604020202020204" pitchFamily="34" charset="0"/>
                <a:ea typeface="微软雅黑" panose="020B0503020204020204" pitchFamily="34" charset="-122"/>
                <a:sym typeface="Arial" panose="020B0604020202020204" pitchFamily="34" charset="0"/>
              </a:rPr>
              <a:t>2020</a:t>
            </a:r>
            <a:endParaRPr lang="en-US" sz="3375"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a:p>
            <a:pPr algn="r"/>
            <a:r>
              <a:rPr lang="zh-CN" altLang="en-US" sz="6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项目总结</a:t>
            </a:r>
            <a:endParaRPr lang="zh-CN" altLang="en-US" sz="60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4" name="淘宝网chenying0907出品 10"/>
          <p:cNvSpPr>
            <a:spLocks noChangeArrowheads="1"/>
          </p:cNvSpPr>
          <p:nvPr/>
        </p:nvSpPr>
        <p:spPr bwMode="auto">
          <a:xfrm>
            <a:off x="3454779" y="2520708"/>
            <a:ext cx="38766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The 2020  annual work summary</a:t>
            </a:r>
            <a:endParaRPr lang="zh-CN" alt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5" name="淘宝网chenying0907出品 11"/>
          <p:cNvSpPr>
            <a:spLocks noChangeShapeType="1"/>
          </p:cNvSpPr>
          <p:nvPr/>
        </p:nvSpPr>
        <p:spPr bwMode="auto">
          <a:xfrm>
            <a:off x="1826905" y="2957656"/>
            <a:ext cx="5504548" cy="1675"/>
          </a:xfrm>
          <a:prstGeom prst="line">
            <a:avLst/>
          </a:prstGeom>
          <a:noFill/>
          <a:ln w="6350" cap="flat" cmpd="sng">
            <a:solidFill>
              <a:schemeClr val="accent1"/>
            </a:solidFill>
            <a:bevel/>
          </a:ln>
          <a:extLst>
            <a:ext uri="{909E8E84-426E-40DD-AFC4-6F175D3DCCD1}">
              <a14:hiddenFill xmlns:a14="http://schemas.microsoft.com/office/drawing/2010/main">
                <a:noFill/>
              </a14:hiddenFill>
            </a:ext>
          </a:extLst>
        </p:spPr>
        <p:txBody>
          <a:bodyPr/>
          <a:lstStyle/>
          <a:p>
            <a:endParaRPr lang="zh-CN" altLang="en-US" sz="200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 Box 3"/>
          <p:cNvSpPr>
            <a:spLocks noChangeArrowheads="1"/>
          </p:cNvSpPr>
          <p:nvPr/>
        </p:nvSpPr>
        <p:spPr bwMode="auto">
          <a:xfrm>
            <a:off x="7422714" y="2021941"/>
            <a:ext cx="3021981" cy="3154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r>
              <a:rPr lang="en-US" sz="19900" dirty="0">
                <a:solidFill>
                  <a:schemeClr val="accent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199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6" presetClass="entr" presetSubtype="0" fill="hold" grpId="0" nodeType="clickEffect">
                                  <p:stCondLst>
                                    <p:cond delay="0"/>
                                  </p:stCondLst>
                                  <p:iterate type="lt">
                                    <p:tmPct val="10000"/>
                                  </p:iterate>
                                  <p:childTnLst>
                                    <p:set>
                                      <p:cBhvr>
                                        <p:cTn id="11" dur="1" fill="hold">
                                          <p:stCondLst>
                                            <p:cond delay="0"/>
                                          </p:stCondLst>
                                        </p:cTn>
                                        <p:tgtEl>
                                          <p:spTgt spid="5123"/>
                                        </p:tgtEl>
                                        <p:attrNameLst>
                                          <p:attrName>style.visibility</p:attrName>
                                        </p:attrNameLst>
                                      </p:cBhvr>
                                      <p:to>
                                        <p:strVal val="visible"/>
                                      </p:to>
                                    </p:set>
                                    <p:anim by="(-#ppt_w*2)" calcmode="lin" valueType="num">
                                      <p:cBhvr rctx="PPT">
                                        <p:cTn id="12" dur="500" autoRev="1" fill="hold">
                                          <p:stCondLst>
                                            <p:cond delay="0"/>
                                          </p:stCondLst>
                                        </p:cTn>
                                        <p:tgtEl>
                                          <p:spTgt spid="5123"/>
                                        </p:tgtEl>
                                        <p:attrNameLst>
                                          <p:attrName>ppt_w</p:attrName>
                                        </p:attrNameLst>
                                      </p:cBhvr>
                                    </p:anim>
                                    <p:anim by="(#ppt_w*0.50)" calcmode="lin" valueType="num">
                                      <p:cBhvr>
                                        <p:cTn id="13" dur="500" decel="50000" autoRev="1" fill="hold">
                                          <p:stCondLst>
                                            <p:cond delay="0"/>
                                          </p:stCondLst>
                                        </p:cTn>
                                        <p:tgtEl>
                                          <p:spTgt spid="5123"/>
                                        </p:tgtEl>
                                        <p:attrNameLst>
                                          <p:attrName>ppt_x</p:attrName>
                                        </p:attrNameLst>
                                      </p:cBhvr>
                                    </p:anim>
                                    <p:anim from="(-#ppt_h/2)" to="(#ppt_y)" calcmode="lin" valueType="num">
                                      <p:cBhvr>
                                        <p:cTn id="14" dur="1000" fill="hold">
                                          <p:stCondLst>
                                            <p:cond delay="0"/>
                                          </p:stCondLst>
                                        </p:cTn>
                                        <p:tgtEl>
                                          <p:spTgt spid="5123"/>
                                        </p:tgtEl>
                                        <p:attrNameLst>
                                          <p:attrName>ppt_y</p:attrName>
                                        </p:attrNameLst>
                                      </p:cBhvr>
                                    </p:anim>
                                    <p:animRot by="21600000">
                                      <p:cBhvr>
                                        <p:cTn id="15" dur="1000" fill="hold">
                                          <p:stCondLst>
                                            <p:cond delay="0"/>
                                          </p:stCondLst>
                                        </p:cTn>
                                        <p:tgtEl>
                                          <p:spTgt spid="5123"/>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5125"/>
                                        </p:tgtEl>
                                        <p:attrNameLst>
                                          <p:attrName>style.visibility</p:attrName>
                                        </p:attrNameLst>
                                      </p:cBhvr>
                                      <p:to>
                                        <p:strVal val="visible"/>
                                      </p:to>
                                    </p:set>
                                    <p:anim calcmode="lin" valueType="num">
                                      <p:cBhvr additive="base">
                                        <p:cTn id="20" dur="500" fill="hold"/>
                                        <p:tgtEl>
                                          <p:spTgt spid="5125"/>
                                        </p:tgtEl>
                                        <p:attrNameLst>
                                          <p:attrName>ppt_x</p:attrName>
                                        </p:attrNameLst>
                                      </p:cBhvr>
                                      <p:tavLst>
                                        <p:tav tm="0">
                                          <p:val>
                                            <p:strVal val="0-#ppt_w/2"/>
                                          </p:val>
                                        </p:tav>
                                        <p:tav tm="100000">
                                          <p:val>
                                            <p:strVal val="#ppt_x"/>
                                          </p:val>
                                        </p:tav>
                                      </p:tavLst>
                                    </p:anim>
                                    <p:anim calcmode="lin" valueType="num">
                                      <p:cBhvr additive="base">
                                        <p:cTn id="21" dur="500" fill="hold"/>
                                        <p:tgtEl>
                                          <p:spTgt spid="5125"/>
                                        </p:tgtEl>
                                        <p:attrNameLst>
                                          <p:attrName>ppt_y</p:attrName>
                                        </p:attrNameLst>
                                      </p:cBhvr>
                                      <p:tavLst>
                                        <p:tav tm="0">
                                          <p:val>
                                            <p:strVal val="#ppt_y"/>
                                          </p:val>
                                        </p:tav>
                                        <p:tav tm="100000">
                                          <p:val>
                                            <p:strVal val="#ppt_y"/>
                                          </p:val>
                                        </p:tav>
                                      </p:tavLst>
                                    </p:anim>
                                  </p:childTnLst>
                                </p:cTn>
                              </p:par>
                              <p:par>
                                <p:cTn id="22" presetID="56" presetClass="entr" presetSubtype="0" fill="hold" grpId="0" nodeType="withEffect">
                                  <p:stCondLst>
                                    <p:cond delay="0"/>
                                  </p:stCondLst>
                                  <p:iterate type="lt">
                                    <p:tmPct val="10000"/>
                                  </p:iterate>
                                  <p:childTnLst>
                                    <p:set>
                                      <p:cBhvr>
                                        <p:cTn id="23" dur="1" fill="hold">
                                          <p:stCondLst>
                                            <p:cond delay="0"/>
                                          </p:stCondLst>
                                        </p:cTn>
                                        <p:tgtEl>
                                          <p:spTgt spid="5124"/>
                                        </p:tgtEl>
                                        <p:attrNameLst>
                                          <p:attrName>style.visibility</p:attrName>
                                        </p:attrNameLst>
                                      </p:cBhvr>
                                      <p:to>
                                        <p:strVal val="visible"/>
                                      </p:to>
                                    </p:set>
                                    <p:anim by="(-#ppt_w*2)" calcmode="lin" valueType="num">
                                      <p:cBhvr rctx="PPT">
                                        <p:cTn id="24" dur="500" autoRev="1" fill="hold">
                                          <p:stCondLst>
                                            <p:cond delay="0"/>
                                          </p:stCondLst>
                                        </p:cTn>
                                        <p:tgtEl>
                                          <p:spTgt spid="5124"/>
                                        </p:tgtEl>
                                        <p:attrNameLst>
                                          <p:attrName>ppt_w</p:attrName>
                                        </p:attrNameLst>
                                      </p:cBhvr>
                                    </p:anim>
                                    <p:anim by="(#ppt_w*0.50)" calcmode="lin" valueType="num">
                                      <p:cBhvr>
                                        <p:cTn id="25" dur="500" decel="50000" autoRev="1" fill="hold">
                                          <p:stCondLst>
                                            <p:cond delay="0"/>
                                          </p:stCondLst>
                                        </p:cTn>
                                        <p:tgtEl>
                                          <p:spTgt spid="5124"/>
                                        </p:tgtEl>
                                        <p:attrNameLst>
                                          <p:attrName>ppt_x</p:attrName>
                                        </p:attrNameLst>
                                      </p:cBhvr>
                                    </p:anim>
                                    <p:anim from="(-#ppt_h/2)" to="(#ppt_y)" calcmode="lin" valueType="num">
                                      <p:cBhvr>
                                        <p:cTn id="26" dur="1000" fill="hold">
                                          <p:stCondLst>
                                            <p:cond delay="0"/>
                                          </p:stCondLst>
                                        </p:cTn>
                                        <p:tgtEl>
                                          <p:spTgt spid="5124"/>
                                        </p:tgtEl>
                                        <p:attrNameLst>
                                          <p:attrName>ppt_y</p:attrName>
                                        </p:attrNameLst>
                                      </p:cBhvr>
                                    </p:anim>
                                    <p:animRot by="21600000">
                                      <p:cBhvr>
                                        <p:cTn id="27" dur="1000" fill="hold">
                                          <p:stCondLst>
                                            <p:cond delay="0"/>
                                          </p:stCondLst>
                                        </p:cTn>
                                        <p:tgtEl>
                                          <p:spTgt spid="51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p:bldP spid="5124" grpId="0"/>
      <p:bldP spid="5125" grpId="0" bldLvl="0" animBg="1"/>
      <p:bldP spid="7" grpId="0"/>
    </p:bldLst>
  </p:timing>
</p:sld>
</file>

<file path=ppt/tags/tag1.xml><?xml version="1.0" encoding="utf-8"?>
<p:tagLst xmlns:p="http://schemas.openxmlformats.org/presentationml/2006/main">
  <p:tag name="MH" val="20160830110146"/>
  <p:tag name="MH_LIBRARY" val="CONTENTS"/>
  <p:tag name="MH_TYPE" val="NUMBER"/>
  <p:tag name="ID" val="553512"/>
  <p:tag name="MH_ORDER" val="1"/>
</p:tagLst>
</file>

<file path=ppt/tags/tag10.xml><?xml version="1.0" encoding="utf-8"?>
<p:tagLst xmlns:p="http://schemas.openxmlformats.org/presentationml/2006/main">
  <p:tag name="MH" val="20160830110146"/>
  <p:tag name="MH_LIBRARY" val="CONTENTS"/>
  <p:tag name="MH_TYPE" val="OTHERS"/>
  <p:tag name="ID" val="553512"/>
</p:tagLst>
</file>

<file path=ppt/tags/tag11.xml><?xml version="1.0" encoding="utf-8"?>
<p:tagLst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SCORM_PASSING_SCORE" val="100.000000"/>
  <p:tag name="ISPRING_SCORM_ENDPOINT" val="&lt;endpoint&gt;&lt;enable&gt;0&lt;/enable&gt;&lt;lrs&gt;http://&lt;/lrs&gt;&lt;auth&gt;0&lt;/auth&gt;&lt;login&gt;&lt;/login&gt;&lt;password&gt;&lt;/password&gt;&lt;key&gt;&lt;/key&gt;&lt;name&gt;&lt;/name&gt;&lt;email&gt;&lt;/email&gt;&lt;/endpoint&gt;&#10;"/>
  <p:tag name="ISPRING_PRESENTATION_TITLE" val="bt151"/>
</p:tagLst>
</file>

<file path=ppt/tags/tag2.xml><?xml version="1.0" encoding="utf-8"?>
<p:tagLst xmlns:p="http://schemas.openxmlformats.org/presentationml/2006/main">
  <p:tag name="MH" val="20160830110146"/>
  <p:tag name="MH_LIBRARY" val="CONTENTS"/>
  <p:tag name="MH_TYPE" val="ENTRY"/>
  <p:tag name="ID" val="553512"/>
  <p:tag name="MH_ORDER" val="1"/>
</p:tagLst>
</file>

<file path=ppt/tags/tag3.xml><?xml version="1.0" encoding="utf-8"?>
<p:tagLst xmlns:p="http://schemas.openxmlformats.org/presentationml/2006/main">
  <p:tag name="MH" val="20160830110146"/>
  <p:tag name="MH_LIBRARY" val="CONTENTS"/>
  <p:tag name="MH_TYPE" val="NUMBER"/>
  <p:tag name="ID" val="553512"/>
  <p:tag name="MH_ORDER" val="2"/>
</p:tagLst>
</file>

<file path=ppt/tags/tag4.xml><?xml version="1.0" encoding="utf-8"?>
<p:tagLst xmlns:p="http://schemas.openxmlformats.org/presentationml/2006/main">
  <p:tag name="MH" val="20160830110146"/>
  <p:tag name="MH_LIBRARY" val="CONTENTS"/>
  <p:tag name="MH_TYPE" val="ENTRY"/>
  <p:tag name="ID" val="553512"/>
  <p:tag name="MH_ORDER" val="2"/>
</p:tagLst>
</file>

<file path=ppt/tags/tag5.xml><?xml version="1.0" encoding="utf-8"?>
<p:tagLst xmlns:p="http://schemas.openxmlformats.org/presentationml/2006/main">
  <p:tag name="MH" val="20160830110146"/>
  <p:tag name="MH_LIBRARY" val="CONTENTS"/>
  <p:tag name="MH_TYPE" val="NUMBER"/>
  <p:tag name="ID" val="553512"/>
  <p:tag name="MH_ORDER" val="3"/>
</p:tagLst>
</file>

<file path=ppt/tags/tag6.xml><?xml version="1.0" encoding="utf-8"?>
<p:tagLst xmlns:p="http://schemas.openxmlformats.org/presentationml/2006/main">
  <p:tag name="MH" val="20160830110146"/>
  <p:tag name="MH_LIBRARY" val="CONTENTS"/>
  <p:tag name="MH_TYPE" val="ENTRY"/>
  <p:tag name="ID" val="553512"/>
  <p:tag name="MH_ORDER" val="3"/>
</p:tagLst>
</file>

<file path=ppt/tags/tag7.xml><?xml version="1.0" encoding="utf-8"?>
<p:tagLst xmlns:p="http://schemas.openxmlformats.org/presentationml/2006/main">
  <p:tag name="MH" val="20160830110146"/>
  <p:tag name="MH_LIBRARY" val="CONTENTS"/>
  <p:tag name="MH_TYPE" val="NUMBER"/>
  <p:tag name="ID" val="553512"/>
  <p:tag name="MH_ORDER" val="4"/>
</p:tagLst>
</file>

<file path=ppt/tags/tag8.xml><?xml version="1.0" encoding="utf-8"?>
<p:tagLst xmlns:p="http://schemas.openxmlformats.org/presentationml/2006/main">
  <p:tag name="MH" val="20160830110146"/>
  <p:tag name="MH_LIBRARY" val="CONTENTS"/>
  <p:tag name="MH_TYPE" val="ENTRY"/>
  <p:tag name="ID" val="553512"/>
  <p:tag name="MH_ORDER" val="4"/>
</p:tagLst>
</file>

<file path=ppt/tags/tag9.xml><?xml version="1.0" encoding="utf-8"?>
<p:tagLst xmlns:p="http://schemas.openxmlformats.org/presentationml/2006/main">
  <p:tag name="MH" val="20160830110146"/>
  <p:tag name="MH_LIBRARY" val="CONTENTS"/>
  <p:tag name="MH_TYPE" val="OTHERS"/>
  <p:tag name="ID" val="553512"/>
</p:tagLst>
</file>

<file path=ppt/theme/theme1.xml><?xml version="1.0" encoding="utf-8"?>
<a:theme xmlns:a="http://schemas.openxmlformats.org/drawingml/2006/main" name="自定义设计方案">
  <a:themeElements>
    <a:clrScheme name="自定义 11">
      <a:dk1>
        <a:sysClr val="windowText" lastClr="000000"/>
      </a:dk1>
      <a:lt1>
        <a:sysClr val="window" lastClr="FFFFFF"/>
      </a:lt1>
      <a:dk2>
        <a:srgbClr val="44546A"/>
      </a:dk2>
      <a:lt2>
        <a:srgbClr val="E7E6E6"/>
      </a:lt2>
      <a:accent1>
        <a:srgbClr val="1F4C6B"/>
      </a:accent1>
      <a:accent2>
        <a:srgbClr val="D14E5B"/>
      </a:accent2>
      <a:accent3>
        <a:srgbClr val="1F4C6B"/>
      </a:accent3>
      <a:accent4>
        <a:srgbClr val="D14E5B"/>
      </a:accent4>
      <a:accent5>
        <a:srgbClr val="1F4C6B"/>
      </a:accent5>
      <a:accent6>
        <a:srgbClr val="D14E5B"/>
      </a:accent6>
      <a:hlink>
        <a:srgbClr val="1F4C6B"/>
      </a:hlink>
      <a:folHlink>
        <a:srgbClr val="D14E5B"/>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1308</Words>
  <Application>WPS 演示</Application>
  <PresentationFormat>自定义</PresentationFormat>
  <Paragraphs>128</Paragraphs>
  <Slides>14</Slides>
  <Notes>23</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14</vt:i4>
      </vt:variant>
    </vt:vector>
  </HeadingPairs>
  <TitlesOfParts>
    <vt:vector size="30" baseType="lpstr">
      <vt:lpstr>Arial</vt:lpstr>
      <vt:lpstr>宋体</vt:lpstr>
      <vt:lpstr>Wingdings</vt:lpstr>
      <vt:lpstr>Calibri</vt:lpstr>
      <vt:lpstr>微软雅黑</vt:lpstr>
      <vt:lpstr>Times New Roman</vt:lpstr>
      <vt:lpstr>Open Sans Light</vt:lpstr>
      <vt:lpstr>Simply City Light</vt:lpstr>
      <vt:lpstr>Yu Gothic UI Light</vt:lpstr>
      <vt:lpstr>SimSun-ExtB</vt:lpstr>
      <vt:lpstr>Open Sans</vt:lpstr>
      <vt:lpstr>Open Sans</vt:lpstr>
      <vt:lpstr>Impact</vt:lpstr>
      <vt:lpstr>Arial Unicode MS</vt:lpstr>
      <vt:lpstr>Calibri Light</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PPT之家www.52ppt.com; PPT之家</cp:keywords>
  <dc:description>http://www.52ppt.com</dc:description>
  <cp:lastModifiedBy>Pluto.</cp:lastModifiedBy>
  <cp:revision>8</cp:revision>
  <dcterms:created xsi:type="dcterms:W3CDTF">2016-11-23T15:52:00Z</dcterms:created>
  <dcterms:modified xsi:type="dcterms:W3CDTF">2020-10-10T08:10:30Z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